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8" r:id="rId1"/>
    <p:sldMasterId id="2147483985" r:id="rId2"/>
  </p:sldMasterIdLst>
  <p:notesMasterIdLst>
    <p:notesMasterId r:id="rId37"/>
  </p:notesMasterIdLst>
  <p:handoutMasterIdLst>
    <p:handoutMasterId r:id="rId38"/>
  </p:handoutMasterIdLst>
  <p:sldIdLst>
    <p:sldId id="256" r:id="rId3"/>
    <p:sldId id="257" r:id="rId4"/>
    <p:sldId id="314" r:id="rId5"/>
    <p:sldId id="315" r:id="rId6"/>
    <p:sldId id="316" r:id="rId7"/>
    <p:sldId id="319" r:id="rId8"/>
    <p:sldId id="320" r:id="rId9"/>
    <p:sldId id="317" r:id="rId10"/>
    <p:sldId id="258" r:id="rId11"/>
    <p:sldId id="259" r:id="rId12"/>
    <p:sldId id="260" r:id="rId13"/>
    <p:sldId id="261" r:id="rId14"/>
    <p:sldId id="262" r:id="rId15"/>
    <p:sldId id="263" r:id="rId16"/>
    <p:sldId id="373" r:id="rId17"/>
    <p:sldId id="264" r:id="rId18"/>
    <p:sldId id="265" r:id="rId19"/>
    <p:sldId id="1767" r:id="rId20"/>
    <p:sldId id="374" r:id="rId21"/>
    <p:sldId id="375" r:id="rId22"/>
    <p:sldId id="1766" r:id="rId23"/>
    <p:sldId id="276" r:id="rId24"/>
    <p:sldId id="376" r:id="rId25"/>
    <p:sldId id="379" r:id="rId26"/>
    <p:sldId id="380" r:id="rId27"/>
    <p:sldId id="266" r:id="rId28"/>
    <p:sldId id="275" r:id="rId29"/>
    <p:sldId id="267" r:id="rId30"/>
    <p:sldId id="268" r:id="rId31"/>
    <p:sldId id="269" r:id="rId32"/>
    <p:sldId id="270" r:id="rId33"/>
    <p:sldId id="273" r:id="rId34"/>
    <p:sldId id="274" r:id="rId35"/>
    <p:sldId id="279" r:id="rId36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8E08C"/>
    <a:srgbClr val="FFFFFF"/>
    <a:srgbClr val="D9D9D9"/>
    <a:srgbClr val="3BCCFF"/>
    <a:srgbClr val="FFCC00"/>
    <a:srgbClr val="AE2A28"/>
    <a:srgbClr val="43B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5" autoAdjust="0"/>
    <p:restoredTop sz="95740" autoAdjust="0"/>
  </p:normalViewPr>
  <p:slideViewPr>
    <p:cSldViewPr>
      <p:cViewPr varScale="1">
        <p:scale>
          <a:sx n="108" d="100"/>
          <a:sy n="108" d="100"/>
        </p:scale>
        <p:origin x="47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63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16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060704-DF4D-4B32-87C5-C07A04F2F005}" type="doc">
      <dgm:prSet loTypeId="urn:microsoft.com/office/officeart/2009/3/layout/FramedTextPicture" loCatId="picture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1491AEE9-8E47-4DAB-ACA1-0F0BFC29A58A}">
      <dgm:prSet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  <a:latin typeface="+mj-ea"/>
              <a:ea typeface="+mj-ea"/>
            </a:rPr>
            <a:t>IDL </a:t>
          </a:r>
          <a:r>
            <a:rPr lang="zh-CN" sz="2400" dirty="0">
              <a:solidFill>
                <a:schemeClr val="bg1"/>
              </a:solidFill>
              <a:latin typeface="+mj-ea"/>
              <a:ea typeface="+mj-ea"/>
            </a:rPr>
            <a:t>语言基础</a:t>
          </a:r>
        </a:p>
      </dgm:t>
    </dgm:pt>
    <dgm:pt modelId="{03E0F9FC-FD22-45C5-8901-EC15FFD11C55}" type="parTrans" cxnId="{17CCE594-0E0D-47FB-9F9C-2816FC8CD15B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F08D9FA0-C869-4BF5-ABED-C52266C00786}" type="sibTrans" cxnId="{17CCE594-0E0D-47FB-9F9C-2816FC8CD15B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C1B1FD28-D8C2-49C7-B845-3E2E89183A73}">
      <dgm:prSet custT="1"/>
      <dgm:spPr/>
      <dgm:t>
        <a:bodyPr/>
        <a:lstStyle/>
        <a:p>
          <a:r>
            <a:rPr lang="zh-CN" sz="2000" dirty="0">
              <a:solidFill>
                <a:schemeClr val="bg1"/>
              </a:solidFill>
              <a:latin typeface="+mj-ea"/>
              <a:ea typeface="+mj-ea"/>
            </a:rPr>
            <a:t>认识 </a:t>
          </a:r>
          <a:r>
            <a:rPr lang="en-US" sz="2000" dirty="0">
              <a:solidFill>
                <a:schemeClr val="bg1"/>
              </a:solidFill>
              <a:latin typeface="+mj-ea"/>
              <a:ea typeface="+mj-ea"/>
            </a:rPr>
            <a:t>IDL </a:t>
          </a:r>
          <a:r>
            <a:rPr lang="zh-CN" sz="2000" dirty="0">
              <a:solidFill>
                <a:schemeClr val="bg1"/>
              </a:solidFill>
              <a:latin typeface="+mj-ea"/>
              <a:ea typeface="+mj-ea"/>
            </a:rPr>
            <a:t>工作台</a:t>
          </a:r>
        </a:p>
      </dgm:t>
    </dgm:pt>
    <dgm:pt modelId="{B56C79B3-DFE4-407A-8103-77DA9F469C6B}" type="parTrans" cxnId="{792A0A5E-A55D-469D-AB6B-D8D7A1432243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0972B9C0-CB8E-461B-9CB3-E110EAA69722}" type="sibTrans" cxnId="{792A0A5E-A55D-469D-AB6B-D8D7A1432243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22F29E1B-BA53-4A2C-8FC9-FC231BD80063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  <a:latin typeface="+mj-ea"/>
              <a:ea typeface="+mj-ea"/>
            </a:rPr>
            <a:t>IDL </a:t>
          </a:r>
          <a:r>
            <a:rPr lang="zh-CN" altLang="en-US" sz="2000" dirty="0">
              <a:solidFill>
                <a:schemeClr val="bg1"/>
              </a:solidFill>
              <a:latin typeface="+mj-ea"/>
              <a:ea typeface="+mj-ea"/>
            </a:rPr>
            <a:t>语法</a:t>
          </a:r>
          <a:r>
            <a:rPr lang="zh-CN" sz="2000" dirty="0">
              <a:solidFill>
                <a:schemeClr val="bg1"/>
              </a:solidFill>
              <a:latin typeface="+mj-ea"/>
              <a:ea typeface="+mj-ea"/>
            </a:rPr>
            <a:t>基础</a:t>
          </a:r>
        </a:p>
      </dgm:t>
    </dgm:pt>
    <dgm:pt modelId="{8A89B95C-88D7-4798-90CB-79A04E6B83DF}" type="parTrans" cxnId="{6CE8BD87-568B-45C9-BF3B-C036969888DE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4DD5E937-F8E9-4D25-B203-86AD30F71A38}" type="sibTrans" cxnId="{6CE8BD87-568B-45C9-BF3B-C036969888DE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099A7834-435C-4212-A509-D71D88EFE1E1}">
      <dgm:prSet custT="1"/>
      <dgm:spPr/>
      <dgm:t>
        <a:bodyPr/>
        <a:lstStyle/>
        <a:p>
          <a:r>
            <a:rPr lang="en-US" sz="2400">
              <a:solidFill>
                <a:schemeClr val="bg1"/>
              </a:solidFill>
              <a:latin typeface="+mj-ea"/>
              <a:ea typeface="+mj-ea"/>
            </a:rPr>
            <a:t>ENVI </a:t>
          </a:r>
          <a:r>
            <a:rPr lang="zh-CN" sz="2400">
              <a:solidFill>
                <a:schemeClr val="bg1"/>
              </a:solidFill>
              <a:latin typeface="+mj-ea"/>
              <a:ea typeface="+mj-ea"/>
            </a:rPr>
            <a:t>开发技术</a:t>
          </a:r>
          <a:endParaRPr lang="zh-CN" sz="2400" dirty="0">
            <a:solidFill>
              <a:schemeClr val="bg1"/>
            </a:solidFill>
            <a:latin typeface="+mj-ea"/>
            <a:ea typeface="+mj-ea"/>
          </a:endParaRPr>
        </a:p>
      </dgm:t>
    </dgm:pt>
    <dgm:pt modelId="{EEBD16EB-B328-42EA-B6B0-31A1739A6115}" type="parTrans" cxnId="{D0F92C36-7891-44D7-B2F6-43DDC96F1174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6FF2E497-82CE-4634-9846-15C75F0920CF}" type="sibTrans" cxnId="{D0F92C36-7891-44D7-B2F6-43DDC96F1174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96B4B2CB-1E34-4A3E-B8B7-469A9B283E82}">
      <dgm:prSet custT="1"/>
      <dgm:spPr/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+mj-ea"/>
              <a:ea typeface="+mj-ea"/>
            </a:rPr>
            <a:t>面向对象开发方式</a:t>
          </a:r>
        </a:p>
      </dgm:t>
    </dgm:pt>
    <dgm:pt modelId="{82D5DE40-8930-465F-B30B-60E3D71B264C}" type="parTrans" cxnId="{6312BFD0-1EE4-4FDC-954B-308D2E6BAB98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7FC510AA-535B-45D2-91F2-371855F5742B}" type="sibTrans" cxnId="{6312BFD0-1EE4-4FDC-954B-308D2E6BAB98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9347B155-E38D-4A22-9A4E-769B75D3906F}">
      <dgm:prSet custT="1"/>
      <dgm:spPr/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+mj-ea"/>
              <a:ea typeface="+mj-ea"/>
            </a:rPr>
            <a:t>虚拟栅格</a:t>
          </a:r>
          <a:r>
            <a:rPr lang="en-US" altLang="zh-CN" sz="2000" dirty="0">
              <a:solidFill>
                <a:schemeClr val="bg1"/>
              </a:solidFill>
              <a:latin typeface="+mj-ea"/>
              <a:ea typeface="+mj-ea"/>
            </a:rPr>
            <a:t>/</a:t>
          </a:r>
          <a:r>
            <a:rPr lang="en-US" sz="2000" dirty="0">
              <a:solidFill>
                <a:schemeClr val="bg1"/>
              </a:solidFill>
              <a:latin typeface="+mj-ea"/>
              <a:ea typeface="+mj-ea"/>
            </a:rPr>
            <a:t>ENVITask</a:t>
          </a:r>
          <a:endParaRPr lang="zh-CN" altLang="en-US" sz="2000" dirty="0">
            <a:solidFill>
              <a:schemeClr val="bg1"/>
            </a:solidFill>
            <a:latin typeface="+mj-ea"/>
            <a:ea typeface="+mj-ea"/>
          </a:endParaRPr>
        </a:p>
      </dgm:t>
    </dgm:pt>
    <dgm:pt modelId="{D746D797-CDD8-43E9-A18F-5EDD6A8F2062}" type="parTrans" cxnId="{02AB35C4-7B88-4BE9-B60F-644C24683128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DDD40FDC-A2C7-44EA-94E8-3E83F333D061}" type="sibTrans" cxnId="{02AB35C4-7B88-4BE9-B60F-644C24683128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BEEBEFF7-DC88-4DD1-BA21-8F5F5CCE3614}" type="pres">
      <dgm:prSet presAssocID="{1A060704-DF4D-4B32-87C5-C07A04F2F005}" presName="Name0" presStyleCnt="0">
        <dgm:presLayoutVars>
          <dgm:chMax/>
          <dgm:chPref/>
          <dgm:dir/>
        </dgm:presLayoutVars>
      </dgm:prSet>
      <dgm:spPr/>
    </dgm:pt>
    <dgm:pt modelId="{E311562E-E79B-4417-B2C5-63E07293BD80}" type="pres">
      <dgm:prSet presAssocID="{1491AEE9-8E47-4DAB-ACA1-0F0BFC29A58A}" presName="composite" presStyleCnt="0">
        <dgm:presLayoutVars>
          <dgm:chMax/>
          <dgm:chPref/>
        </dgm:presLayoutVars>
      </dgm:prSet>
      <dgm:spPr/>
    </dgm:pt>
    <dgm:pt modelId="{32B2D7A1-BC6E-4856-B3D5-FB8E28B6A7B4}" type="pres">
      <dgm:prSet presAssocID="{1491AEE9-8E47-4DAB-ACA1-0F0BFC29A58A}" presName="Image" presStyleLbl="bgImgPlac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CFF02E45-D978-423B-A297-959F884C863C}" type="pres">
      <dgm:prSet presAssocID="{1491AEE9-8E47-4DAB-ACA1-0F0BFC29A58A}" presName="Parent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93385E4-0264-4BE2-9186-9F07FF64021E}" type="pres">
      <dgm:prSet presAssocID="{1491AEE9-8E47-4DAB-ACA1-0F0BFC29A58A}" presName="tlFrame" presStyleLbl="node1" presStyleIdx="0" presStyleCnt="8"/>
      <dgm:spPr/>
    </dgm:pt>
    <dgm:pt modelId="{CDAEC67A-809B-4F31-9E85-630F89972139}" type="pres">
      <dgm:prSet presAssocID="{1491AEE9-8E47-4DAB-ACA1-0F0BFC29A58A}" presName="trFrame" presStyleLbl="node1" presStyleIdx="1" presStyleCnt="8"/>
      <dgm:spPr/>
    </dgm:pt>
    <dgm:pt modelId="{0DF5E524-439D-4C68-AB74-FC679C6956E3}" type="pres">
      <dgm:prSet presAssocID="{1491AEE9-8E47-4DAB-ACA1-0F0BFC29A58A}" presName="blFrame" presStyleLbl="node1" presStyleIdx="2" presStyleCnt="8"/>
      <dgm:spPr/>
    </dgm:pt>
    <dgm:pt modelId="{E1528B19-9E60-4BEA-A953-9E981412859E}" type="pres">
      <dgm:prSet presAssocID="{1491AEE9-8E47-4DAB-ACA1-0F0BFC29A58A}" presName="brFrame" presStyleLbl="node1" presStyleIdx="3" presStyleCnt="8"/>
      <dgm:spPr/>
    </dgm:pt>
    <dgm:pt modelId="{6C5F7EA3-8FB0-46DD-89B6-089255DE289E}" type="pres">
      <dgm:prSet presAssocID="{F08D9FA0-C869-4BF5-ABED-C52266C00786}" presName="sibTrans" presStyleCnt="0"/>
      <dgm:spPr/>
    </dgm:pt>
    <dgm:pt modelId="{5C8DF6A0-603E-40A7-9B37-0ED59239EFDB}" type="pres">
      <dgm:prSet presAssocID="{099A7834-435C-4212-A509-D71D88EFE1E1}" presName="composite" presStyleCnt="0">
        <dgm:presLayoutVars>
          <dgm:chMax/>
          <dgm:chPref/>
        </dgm:presLayoutVars>
      </dgm:prSet>
      <dgm:spPr/>
    </dgm:pt>
    <dgm:pt modelId="{5E102FF2-C749-4374-838F-B202477A0233}" type="pres">
      <dgm:prSet presAssocID="{099A7834-435C-4212-A509-D71D88EFE1E1}" presName="Image" presStyleLbl="bgImgPlace1" presStyleIdx="1" presStyleCnt="2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1B954CD0-36DC-408C-AD35-8593232580BC}" type="pres">
      <dgm:prSet presAssocID="{099A7834-435C-4212-A509-D71D88EFE1E1}" presName="Parent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8FAE4F0C-6E1E-45E3-BE10-0BD9C5E929DA}" type="pres">
      <dgm:prSet presAssocID="{099A7834-435C-4212-A509-D71D88EFE1E1}" presName="tlFrame" presStyleLbl="node1" presStyleIdx="4" presStyleCnt="8"/>
      <dgm:spPr/>
    </dgm:pt>
    <dgm:pt modelId="{CFD79068-F55D-4B64-8400-27F955984A9C}" type="pres">
      <dgm:prSet presAssocID="{099A7834-435C-4212-A509-D71D88EFE1E1}" presName="trFrame" presStyleLbl="node1" presStyleIdx="5" presStyleCnt="8"/>
      <dgm:spPr/>
    </dgm:pt>
    <dgm:pt modelId="{7AFCA581-D063-46A7-B1AE-EF966E378943}" type="pres">
      <dgm:prSet presAssocID="{099A7834-435C-4212-A509-D71D88EFE1E1}" presName="blFrame" presStyleLbl="node1" presStyleIdx="6" presStyleCnt="8"/>
      <dgm:spPr/>
    </dgm:pt>
    <dgm:pt modelId="{61EB57B1-D366-46FA-A220-C0F386B33A3D}" type="pres">
      <dgm:prSet presAssocID="{099A7834-435C-4212-A509-D71D88EFE1E1}" presName="brFrame" presStyleLbl="node1" presStyleIdx="7" presStyleCnt="8"/>
      <dgm:spPr/>
    </dgm:pt>
  </dgm:ptLst>
  <dgm:cxnLst>
    <dgm:cxn modelId="{56C51E08-91DA-49CC-B5EA-400F83B0624B}" type="presOf" srcId="{1A060704-DF4D-4B32-87C5-C07A04F2F005}" destId="{BEEBEFF7-DC88-4DD1-BA21-8F5F5CCE3614}" srcOrd="0" destOrd="0" presId="urn:microsoft.com/office/officeart/2009/3/layout/FramedTextPicture"/>
    <dgm:cxn modelId="{1F76250B-BBA2-42EB-9FCD-08E1317DFA9A}" type="presOf" srcId="{099A7834-435C-4212-A509-D71D88EFE1E1}" destId="{1B954CD0-36DC-408C-AD35-8593232580BC}" srcOrd="0" destOrd="0" presId="urn:microsoft.com/office/officeart/2009/3/layout/FramedTextPicture"/>
    <dgm:cxn modelId="{EFE8B926-5C7C-4DAE-8FC7-76A91C90DD6B}" type="presOf" srcId="{C1B1FD28-D8C2-49C7-B845-3E2E89183A73}" destId="{CFF02E45-D978-423B-A297-959F884C863C}" srcOrd="0" destOrd="1" presId="urn:microsoft.com/office/officeart/2009/3/layout/FramedTextPicture"/>
    <dgm:cxn modelId="{84C5EA28-082A-42D9-9946-F2FB9E6A2C49}" type="presOf" srcId="{1491AEE9-8E47-4DAB-ACA1-0F0BFC29A58A}" destId="{CFF02E45-D978-423B-A297-959F884C863C}" srcOrd="0" destOrd="0" presId="urn:microsoft.com/office/officeart/2009/3/layout/FramedTextPicture"/>
    <dgm:cxn modelId="{D0F92C36-7891-44D7-B2F6-43DDC96F1174}" srcId="{1A060704-DF4D-4B32-87C5-C07A04F2F005}" destId="{099A7834-435C-4212-A509-D71D88EFE1E1}" srcOrd="1" destOrd="0" parTransId="{EEBD16EB-B328-42EA-B6B0-31A1739A6115}" sibTransId="{6FF2E497-82CE-4634-9846-15C75F0920CF}"/>
    <dgm:cxn modelId="{792A0A5E-A55D-469D-AB6B-D8D7A1432243}" srcId="{1491AEE9-8E47-4DAB-ACA1-0F0BFC29A58A}" destId="{C1B1FD28-D8C2-49C7-B845-3E2E89183A73}" srcOrd="0" destOrd="0" parTransId="{B56C79B3-DFE4-407A-8103-77DA9F469C6B}" sibTransId="{0972B9C0-CB8E-461B-9CB3-E110EAA69722}"/>
    <dgm:cxn modelId="{277A4A42-C963-4BE7-B939-B71F2B888A1F}" type="presOf" srcId="{96B4B2CB-1E34-4A3E-B8B7-469A9B283E82}" destId="{1B954CD0-36DC-408C-AD35-8593232580BC}" srcOrd="0" destOrd="1" presId="urn:microsoft.com/office/officeart/2009/3/layout/FramedTextPicture"/>
    <dgm:cxn modelId="{6CE8BD87-568B-45C9-BF3B-C036969888DE}" srcId="{1491AEE9-8E47-4DAB-ACA1-0F0BFC29A58A}" destId="{22F29E1B-BA53-4A2C-8FC9-FC231BD80063}" srcOrd="1" destOrd="0" parTransId="{8A89B95C-88D7-4798-90CB-79A04E6B83DF}" sibTransId="{4DD5E937-F8E9-4D25-B203-86AD30F71A38}"/>
    <dgm:cxn modelId="{31430593-2ED4-47BD-8D58-1E27FE9FB121}" type="presOf" srcId="{9347B155-E38D-4A22-9A4E-769B75D3906F}" destId="{1B954CD0-36DC-408C-AD35-8593232580BC}" srcOrd="0" destOrd="2" presId="urn:microsoft.com/office/officeart/2009/3/layout/FramedTextPicture"/>
    <dgm:cxn modelId="{17CCE594-0E0D-47FB-9F9C-2816FC8CD15B}" srcId="{1A060704-DF4D-4B32-87C5-C07A04F2F005}" destId="{1491AEE9-8E47-4DAB-ACA1-0F0BFC29A58A}" srcOrd="0" destOrd="0" parTransId="{03E0F9FC-FD22-45C5-8901-EC15FFD11C55}" sibTransId="{F08D9FA0-C869-4BF5-ABED-C52266C00786}"/>
    <dgm:cxn modelId="{02AB35C4-7B88-4BE9-B60F-644C24683128}" srcId="{099A7834-435C-4212-A509-D71D88EFE1E1}" destId="{9347B155-E38D-4A22-9A4E-769B75D3906F}" srcOrd="1" destOrd="0" parTransId="{D746D797-CDD8-43E9-A18F-5EDD6A8F2062}" sibTransId="{DDD40FDC-A2C7-44EA-94E8-3E83F333D061}"/>
    <dgm:cxn modelId="{6312BFD0-1EE4-4FDC-954B-308D2E6BAB98}" srcId="{099A7834-435C-4212-A509-D71D88EFE1E1}" destId="{96B4B2CB-1E34-4A3E-B8B7-469A9B283E82}" srcOrd="0" destOrd="0" parTransId="{82D5DE40-8930-465F-B30B-60E3D71B264C}" sibTransId="{7FC510AA-535B-45D2-91F2-371855F5742B}"/>
    <dgm:cxn modelId="{0A53C1FB-A688-42AD-A0A7-0A05FA9C1EFE}" type="presOf" srcId="{22F29E1B-BA53-4A2C-8FC9-FC231BD80063}" destId="{CFF02E45-D978-423B-A297-959F884C863C}" srcOrd="0" destOrd="2" presId="urn:microsoft.com/office/officeart/2009/3/layout/FramedTextPicture"/>
    <dgm:cxn modelId="{11A2952D-AA7A-4F94-94F8-4D3EAC4CD870}" type="presParOf" srcId="{BEEBEFF7-DC88-4DD1-BA21-8F5F5CCE3614}" destId="{E311562E-E79B-4417-B2C5-63E07293BD80}" srcOrd="0" destOrd="0" presId="urn:microsoft.com/office/officeart/2009/3/layout/FramedTextPicture"/>
    <dgm:cxn modelId="{7C7696E6-B2E2-462D-8B84-DA4C97AA38A5}" type="presParOf" srcId="{E311562E-E79B-4417-B2C5-63E07293BD80}" destId="{32B2D7A1-BC6E-4856-B3D5-FB8E28B6A7B4}" srcOrd="0" destOrd="0" presId="urn:microsoft.com/office/officeart/2009/3/layout/FramedTextPicture"/>
    <dgm:cxn modelId="{D2D20335-2475-42BC-B290-B65D949934C6}" type="presParOf" srcId="{E311562E-E79B-4417-B2C5-63E07293BD80}" destId="{CFF02E45-D978-423B-A297-959F884C863C}" srcOrd="1" destOrd="0" presId="urn:microsoft.com/office/officeart/2009/3/layout/FramedTextPicture"/>
    <dgm:cxn modelId="{708FBBF7-887A-4567-9E53-FD39FFBDC8F7}" type="presParOf" srcId="{E311562E-E79B-4417-B2C5-63E07293BD80}" destId="{B93385E4-0264-4BE2-9186-9F07FF64021E}" srcOrd="2" destOrd="0" presId="urn:microsoft.com/office/officeart/2009/3/layout/FramedTextPicture"/>
    <dgm:cxn modelId="{95E0FD8A-3C50-49A3-80B4-DF0E8320C07D}" type="presParOf" srcId="{E311562E-E79B-4417-B2C5-63E07293BD80}" destId="{CDAEC67A-809B-4F31-9E85-630F89972139}" srcOrd="3" destOrd="0" presId="urn:microsoft.com/office/officeart/2009/3/layout/FramedTextPicture"/>
    <dgm:cxn modelId="{83B165DD-7AF3-4E74-8F91-C4ABD2452033}" type="presParOf" srcId="{E311562E-E79B-4417-B2C5-63E07293BD80}" destId="{0DF5E524-439D-4C68-AB74-FC679C6956E3}" srcOrd="4" destOrd="0" presId="urn:microsoft.com/office/officeart/2009/3/layout/FramedTextPicture"/>
    <dgm:cxn modelId="{5ADF65F2-29A6-4695-A5E3-82032A909F40}" type="presParOf" srcId="{E311562E-E79B-4417-B2C5-63E07293BD80}" destId="{E1528B19-9E60-4BEA-A953-9E981412859E}" srcOrd="5" destOrd="0" presId="urn:microsoft.com/office/officeart/2009/3/layout/FramedTextPicture"/>
    <dgm:cxn modelId="{813AF221-AC91-4A98-BCB7-FDFD076405FB}" type="presParOf" srcId="{BEEBEFF7-DC88-4DD1-BA21-8F5F5CCE3614}" destId="{6C5F7EA3-8FB0-46DD-89B6-089255DE289E}" srcOrd="1" destOrd="0" presId="urn:microsoft.com/office/officeart/2009/3/layout/FramedTextPicture"/>
    <dgm:cxn modelId="{C2650225-B3F6-45F1-A9E3-3D211B95CFC3}" type="presParOf" srcId="{BEEBEFF7-DC88-4DD1-BA21-8F5F5CCE3614}" destId="{5C8DF6A0-603E-40A7-9B37-0ED59239EFDB}" srcOrd="2" destOrd="0" presId="urn:microsoft.com/office/officeart/2009/3/layout/FramedTextPicture"/>
    <dgm:cxn modelId="{22E5930D-2A8D-4CEB-8A3B-260151A9EA3D}" type="presParOf" srcId="{5C8DF6A0-603E-40A7-9B37-0ED59239EFDB}" destId="{5E102FF2-C749-4374-838F-B202477A0233}" srcOrd="0" destOrd="0" presId="urn:microsoft.com/office/officeart/2009/3/layout/FramedTextPicture"/>
    <dgm:cxn modelId="{C74CA24F-3CCE-45A5-BA29-F888CBFEBA85}" type="presParOf" srcId="{5C8DF6A0-603E-40A7-9B37-0ED59239EFDB}" destId="{1B954CD0-36DC-408C-AD35-8593232580BC}" srcOrd="1" destOrd="0" presId="urn:microsoft.com/office/officeart/2009/3/layout/FramedTextPicture"/>
    <dgm:cxn modelId="{08B29D94-5068-4F9D-917C-65FDF7A04E21}" type="presParOf" srcId="{5C8DF6A0-603E-40A7-9B37-0ED59239EFDB}" destId="{8FAE4F0C-6E1E-45E3-BE10-0BD9C5E929DA}" srcOrd="2" destOrd="0" presId="urn:microsoft.com/office/officeart/2009/3/layout/FramedTextPicture"/>
    <dgm:cxn modelId="{E3F46ABC-A4D9-4F92-919E-667746FC366D}" type="presParOf" srcId="{5C8DF6A0-603E-40A7-9B37-0ED59239EFDB}" destId="{CFD79068-F55D-4B64-8400-27F955984A9C}" srcOrd="3" destOrd="0" presId="urn:microsoft.com/office/officeart/2009/3/layout/FramedTextPicture"/>
    <dgm:cxn modelId="{9673C335-2787-4A0E-83A5-8B4461F9135E}" type="presParOf" srcId="{5C8DF6A0-603E-40A7-9B37-0ED59239EFDB}" destId="{7AFCA581-D063-46A7-B1AE-EF966E378943}" srcOrd="4" destOrd="0" presId="urn:microsoft.com/office/officeart/2009/3/layout/FramedTextPicture"/>
    <dgm:cxn modelId="{E7D8CE85-C750-4CBD-9D44-ECC57C798D59}" type="presParOf" srcId="{5C8DF6A0-603E-40A7-9B37-0ED59239EFDB}" destId="{61EB57B1-D366-46FA-A220-C0F386B33A3D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4574F9-CF4F-4A99-A164-27479BCB075C}" type="doc">
      <dgm:prSet loTypeId="urn:microsoft.com/office/officeart/2008/layout/HexagonCluster" loCatId="relationship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76A4B420-898F-4BDD-A372-E63485321C53}">
      <dgm:prSet custT="1"/>
      <dgm:spPr/>
      <dgm:t>
        <a:bodyPr/>
        <a:lstStyle/>
        <a:p>
          <a:pPr rtl="0"/>
          <a:r>
            <a: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rPr>
            <a:t>ENVI</a:t>
          </a:r>
          <a:br>
            <a: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rPr>
            <a:t>Task</a:t>
          </a:r>
          <a:endParaRPr lang="zh-CN" sz="2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29E8E46-910D-4FD7-9845-45A8AF66C1F8}" type="parTrans" cxnId="{3FABF5CC-EC7E-406E-AEC5-11CD335FFD29}">
      <dgm:prSet/>
      <dgm:spPr/>
      <dgm:t>
        <a:bodyPr/>
        <a:lstStyle/>
        <a:p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764054-9094-42B8-AEA3-712ED516435A}" type="sibTrans" cxnId="{3FABF5CC-EC7E-406E-AEC5-11CD335FFD29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  <dgm:t>
        <a:bodyPr/>
        <a:lstStyle/>
        <a:p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9361958-36C1-460E-9500-19A6FCEE70C0}">
      <dgm:prSet custT="1"/>
      <dgm:spPr/>
      <dgm:t>
        <a:bodyPr/>
        <a:lstStyle/>
        <a:p>
          <a:pPr rtl="0"/>
          <a:r>
            <a:rPr lang="zh-CN" sz="2400" b="1" dirty="0">
              <a:latin typeface="微软雅黑" panose="020B0503020204020204" pitchFamily="34" charset="-122"/>
              <a:ea typeface="微软雅黑" panose="020B0503020204020204" pitchFamily="34" charset="-122"/>
            </a:rPr>
            <a:t>自定义</a:t>
          </a:r>
          <a:r>
            <a:rPr lang="en-US" sz="2400" b="1" dirty="0">
              <a:latin typeface="微软雅黑" panose="020B0503020204020204" pitchFamily="34" charset="-122"/>
              <a:ea typeface="微软雅黑" panose="020B0503020204020204" pitchFamily="34" charset="-122"/>
            </a:rPr>
            <a:t>Task</a:t>
          </a:r>
          <a:endParaRPr lang="zh-CN" sz="2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BB6FFE-1922-4B40-9371-67DB7365ED77}" type="parTrans" cxnId="{EEB4D27E-AFBD-4F1B-AB6C-673EC5ABB32B}">
      <dgm:prSet/>
      <dgm:spPr/>
      <dgm:t>
        <a:bodyPr/>
        <a:lstStyle/>
        <a:p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5FD0CA-F22F-418F-96C5-E0C2547700CA}" type="sibTrans" cxnId="{EEB4D27E-AFBD-4F1B-AB6C-673EC5ABB32B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  <dgm:t>
        <a:bodyPr/>
        <a:lstStyle/>
        <a:p>
          <a:endParaRPr lang="zh-CN" altLang="en-US" sz="2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C88072-FFB4-4CCD-B2BC-5FE0996C237B}">
      <dgm:prSet custT="1"/>
      <dgm:spPr/>
      <dgm:t>
        <a:bodyPr/>
        <a:lstStyle/>
        <a:p>
          <a:pPr rtl="0"/>
          <a:r>
            <a: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rPr>
            <a:t>虚拟</a:t>
          </a:r>
          <a:br>
            <a: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rPr>
            <a:t>栅格</a:t>
          </a:r>
          <a:endParaRPr lang="zh-CN" sz="2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A31438-F174-4004-989E-EB341BA3C19A}" type="parTrans" cxnId="{D6A98EF6-4F43-4685-9A65-E8A86691A511}">
      <dgm:prSet/>
      <dgm:spPr/>
      <dgm:t>
        <a:bodyPr/>
        <a:lstStyle/>
        <a:p>
          <a:endParaRPr lang="zh-CN" altLang="en-US" b="1"/>
        </a:p>
      </dgm:t>
    </dgm:pt>
    <dgm:pt modelId="{C88714E6-7D41-4CCE-8AA9-772F495E845E}" type="sibTrans" cxnId="{D6A98EF6-4F43-4685-9A65-E8A86691A51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  <dgm:t>
        <a:bodyPr/>
        <a:lstStyle/>
        <a:p>
          <a:endParaRPr lang="zh-CN" altLang="en-US" b="1"/>
        </a:p>
      </dgm:t>
    </dgm:pt>
    <dgm:pt modelId="{EC3F013C-6DD5-453F-9126-FA0A29C36584}">
      <dgm:prSet custT="1"/>
      <dgm:spPr/>
      <dgm:t>
        <a:bodyPr/>
        <a:lstStyle/>
        <a:p>
          <a:pPr rtl="0"/>
          <a:r>
            <a:rPr lang="zh-CN" sz="2400" b="1" dirty="0">
              <a:latin typeface="微软雅黑" panose="020B0503020204020204" pitchFamily="34" charset="-122"/>
              <a:ea typeface="微软雅黑" panose="020B0503020204020204" pitchFamily="34" charset="-122"/>
            </a:rPr>
            <a:t>面向</a:t>
          </a:r>
          <a:br>
            <a: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sz="2400" b="1" dirty="0">
              <a:latin typeface="微软雅黑" panose="020B0503020204020204" pitchFamily="34" charset="-122"/>
              <a:ea typeface="微软雅黑" panose="020B0503020204020204" pitchFamily="34" charset="-122"/>
            </a:rPr>
            <a:t>对象</a:t>
          </a:r>
        </a:p>
      </dgm:t>
    </dgm:pt>
    <dgm:pt modelId="{D24F4368-E826-4F51-BA96-4D4C57033A32}" type="parTrans" cxnId="{C00550F2-9CBC-4EBB-BBD7-5A040D57A991}">
      <dgm:prSet/>
      <dgm:spPr/>
      <dgm:t>
        <a:bodyPr/>
        <a:lstStyle/>
        <a:p>
          <a:endParaRPr lang="zh-CN" altLang="en-US"/>
        </a:p>
      </dgm:t>
    </dgm:pt>
    <dgm:pt modelId="{E0B0C76A-6586-48BE-9E03-72C13B18622B}" type="sibTrans" cxnId="{C00550F2-9CBC-4EBB-BBD7-5A040D57A991}">
      <dgm:prSet/>
      <dgm:spPr/>
      <dgm:t>
        <a:bodyPr/>
        <a:lstStyle/>
        <a:p>
          <a:endParaRPr lang="zh-CN" altLang="en-US"/>
        </a:p>
      </dgm:t>
    </dgm:pt>
    <dgm:pt modelId="{D38E2093-B958-4E7C-9B0A-1AD2B481F7BA}" type="pres">
      <dgm:prSet presAssocID="{BB4574F9-CF4F-4A99-A164-27479BCB075C}" presName="Name0" presStyleCnt="0">
        <dgm:presLayoutVars>
          <dgm:chMax val="21"/>
          <dgm:chPref val="21"/>
        </dgm:presLayoutVars>
      </dgm:prSet>
      <dgm:spPr/>
    </dgm:pt>
    <dgm:pt modelId="{C3C4F6EA-48D8-486F-BB18-D60348E1DF0E}" type="pres">
      <dgm:prSet presAssocID="{4EC88072-FFB4-4CCD-B2BC-5FE0996C237B}" presName="text1" presStyleCnt="0"/>
      <dgm:spPr/>
    </dgm:pt>
    <dgm:pt modelId="{25C704B8-593D-4377-ABC3-C4214C1265C1}" type="pres">
      <dgm:prSet presAssocID="{4EC88072-FFB4-4CCD-B2BC-5FE0996C237B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257053E5-EFD0-464F-A64F-6ED2F3FA3ED6}" type="pres">
      <dgm:prSet presAssocID="{4EC88072-FFB4-4CCD-B2BC-5FE0996C237B}" presName="textaccent1" presStyleCnt="0"/>
      <dgm:spPr/>
    </dgm:pt>
    <dgm:pt modelId="{44C71EBB-56A9-4250-9C70-7B9B41B45B27}" type="pres">
      <dgm:prSet presAssocID="{4EC88072-FFB4-4CCD-B2BC-5FE0996C237B}" presName="accentRepeatNode" presStyleLbl="solidAlignAcc1" presStyleIdx="0" presStyleCnt="8"/>
      <dgm:spPr/>
    </dgm:pt>
    <dgm:pt modelId="{BADC8B0F-A9B2-48EE-9CEA-E38D96782ECE}" type="pres">
      <dgm:prSet presAssocID="{C88714E6-7D41-4CCE-8AA9-772F495E845E}" presName="image1" presStyleCnt="0"/>
      <dgm:spPr/>
    </dgm:pt>
    <dgm:pt modelId="{1085AAD9-2187-4D08-BB53-831353095F80}" type="pres">
      <dgm:prSet presAssocID="{C88714E6-7D41-4CCE-8AA9-772F495E845E}" presName="imageRepeatNode" presStyleLbl="alignAcc1" presStyleIdx="0" presStyleCnt="4"/>
      <dgm:spPr/>
    </dgm:pt>
    <dgm:pt modelId="{5E4FEF88-9887-4CF1-BE6A-BE475EE0C9E1}" type="pres">
      <dgm:prSet presAssocID="{C88714E6-7D41-4CCE-8AA9-772F495E845E}" presName="imageaccent1" presStyleCnt="0"/>
      <dgm:spPr/>
    </dgm:pt>
    <dgm:pt modelId="{A6EC1ADB-AA34-4575-BC07-845AE90099FE}" type="pres">
      <dgm:prSet presAssocID="{C88714E6-7D41-4CCE-8AA9-772F495E845E}" presName="accentRepeatNode" presStyleLbl="solidAlignAcc1" presStyleIdx="1" presStyleCnt="8"/>
      <dgm:spPr/>
    </dgm:pt>
    <dgm:pt modelId="{F2482DAD-9871-4874-8E28-70E2454D1750}" type="pres">
      <dgm:prSet presAssocID="{76A4B420-898F-4BDD-A372-E63485321C53}" presName="text2" presStyleCnt="0"/>
      <dgm:spPr/>
    </dgm:pt>
    <dgm:pt modelId="{DC7103C9-1E2B-4F00-BD66-F71823E0CF94}" type="pres">
      <dgm:prSet presAssocID="{76A4B420-898F-4BDD-A372-E63485321C53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B1C0631A-5C18-43CD-8209-17E153089D96}" type="pres">
      <dgm:prSet presAssocID="{76A4B420-898F-4BDD-A372-E63485321C53}" presName="textaccent2" presStyleCnt="0"/>
      <dgm:spPr/>
    </dgm:pt>
    <dgm:pt modelId="{348F8C40-8EC7-4504-BEB5-3A08AE6802B6}" type="pres">
      <dgm:prSet presAssocID="{76A4B420-898F-4BDD-A372-E63485321C53}" presName="accentRepeatNode" presStyleLbl="solidAlignAcc1" presStyleIdx="2" presStyleCnt="8"/>
      <dgm:spPr/>
    </dgm:pt>
    <dgm:pt modelId="{BED660FE-E49B-40F4-88B4-E8C30CA23CE2}" type="pres">
      <dgm:prSet presAssocID="{B9764054-9094-42B8-AEA3-712ED516435A}" presName="image2" presStyleCnt="0"/>
      <dgm:spPr/>
    </dgm:pt>
    <dgm:pt modelId="{1E53DCF4-BBA0-4FC4-8BA5-F696FDEA0889}" type="pres">
      <dgm:prSet presAssocID="{B9764054-9094-42B8-AEA3-712ED516435A}" presName="imageRepeatNode" presStyleLbl="alignAcc1" presStyleIdx="1" presStyleCnt="4"/>
      <dgm:spPr/>
    </dgm:pt>
    <dgm:pt modelId="{CC9E543E-A6B9-4766-8BBA-B82128E4A1C7}" type="pres">
      <dgm:prSet presAssocID="{B9764054-9094-42B8-AEA3-712ED516435A}" presName="imageaccent2" presStyleCnt="0"/>
      <dgm:spPr/>
    </dgm:pt>
    <dgm:pt modelId="{DA4B7AB2-85C1-46BE-BBEF-02DF3AA67694}" type="pres">
      <dgm:prSet presAssocID="{B9764054-9094-42B8-AEA3-712ED516435A}" presName="accentRepeatNode" presStyleLbl="solidAlignAcc1" presStyleIdx="3" presStyleCnt="8"/>
      <dgm:spPr/>
    </dgm:pt>
    <dgm:pt modelId="{7F0FE7BD-9550-4070-8CCA-E3D82076552B}" type="pres">
      <dgm:prSet presAssocID="{EC3F013C-6DD5-453F-9126-FA0A29C36584}" presName="text3" presStyleCnt="0"/>
      <dgm:spPr/>
    </dgm:pt>
    <dgm:pt modelId="{02B39A1A-BF1D-4FF1-80D4-76C389A62981}" type="pres">
      <dgm:prSet presAssocID="{EC3F013C-6DD5-453F-9126-FA0A29C36584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3C325D81-17FA-4000-AD44-7AE18DA5AF49}" type="pres">
      <dgm:prSet presAssocID="{EC3F013C-6DD5-453F-9126-FA0A29C36584}" presName="textaccent3" presStyleCnt="0"/>
      <dgm:spPr/>
    </dgm:pt>
    <dgm:pt modelId="{0BA35823-A3B9-4E32-9065-2FF252E99572}" type="pres">
      <dgm:prSet presAssocID="{EC3F013C-6DD5-453F-9126-FA0A29C36584}" presName="accentRepeatNode" presStyleLbl="solidAlignAcc1" presStyleIdx="4" presStyleCnt="8"/>
      <dgm:spPr/>
    </dgm:pt>
    <dgm:pt modelId="{782AB3D3-D14F-4D50-A34C-83E110BE42B2}" type="pres">
      <dgm:prSet presAssocID="{E0B0C76A-6586-48BE-9E03-72C13B18622B}" presName="image3" presStyleCnt="0"/>
      <dgm:spPr/>
    </dgm:pt>
    <dgm:pt modelId="{F69A0EED-959D-4A87-A1C0-BC1A8AA41A21}" type="pres">
      <dgm:prSet presAssocID="{E0B0C76A-6586-48BE-9E03-72C13B18622B}" presName="imageRepeatNode" presStyleLbl="alignAcc1" presStyleIdx="2" presStyleCnt="4"/>
      <dgm:spPr/>
    </dgm:pt>
    <dgm:pt modelId="{0B3C414A-7709-48B6-99DC-B15F90F718A1}" type="pres">
      <dgm:prSet presAssocID="{E0B0C76A-6586-48BE-9E03-72C13B18622B}" presName="imageaccent3" presStyleCnt="0"/>
      <dgm:spPr/>
    </dgm:pt>
    <dgm:pt modelId="{58B2A532-6316-4211-B2A2-42D77E5BD623}" type="pres">
      <dgm:prSet presAssocID="{E0B0C76A-6586-48BE-9E03-72C13B18622B}" presName="accentRepeatNode" presStyleLbl="solidAlignAcc1" presStyleIdx="5" presStyleCnt="8"/>
      <dgm:spPr/>
    </dgm:pt>
    <dgm:pt modelId="{5879FA3D-3A64-4C5A-A78F-2429DFF63257}" type="pres">
      <dgm:prSet presAssocID="{39361958-36C1-460E-9500-19A6FCEE70C0}" presName="text4" presStyleCnt="0"/>
      <dgm:spPr/>
    </dgm:pt>
    <dgm:pt modelId="{BF733ED8-A427-483F-8170-8634FA9919A7}" type="pres">
      <dgm:prSet presAssocID="{39361958-36C1-460E-9500-19A6FCEE70C0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F0332316-E941-4C3D-862F-311907570A57}" type="pres">
      <dgm:prSet presAssocID="{39361958-36C1-460E-9500-19A6FCEE70C0}" presName="textaccent4" presStyleCnt="0"/>
      <dgm:spPr/>
    </dgm:pt>
    <dgm:pt modelId="{5C7DE951-6BE7-4818-A765-15E48892AF16}" type="pres">
      <dgm:prSet presAssocID="{39361958-36C1-460E-9500-19A6FCEE70C0}" presName="accentRepeatNode" presStyleLbl="solidAlignAcc1" presStyleIdx="6" presStyleCnt="8"/>
      <dgm:spPr/>
    </dgm:pt>
    <dgm:pt modelId="{CB5F0CEB-B51E-4298-8176-09D0A4448EEF}" type="pres">
      <dgm:prSet presAssocID="{305FD0CA-F22F-418F-96C5-E0C2547700CA}" presName="image4" presStyleCnt="0"/>
      <dgm:spPr/>
    </dgm:pt>
    <dgm:pt modelId="{D6598D26-45C9-4AA7-8284-77576C30BB8E}" type="pres">
      <dgm:prSet presAssocID="{305FD0CA-F22F-418F-96C5-E0C2547700CA}" presName="imageRepeatNode" presStyleLbl="alignAcc1" presStyleIdx="3" presStyleCnt="4"/>
      <dgm:spPr/>
    </dgm:pt>
    <dgm:pt modelId="{38ECBF78-6354-483F-8F07-7399BA90865D}" type="pres">
      <dgm:prSet presAssocID="{305FD0CA-F22F-418F-96C5-E0C2547700CA}" presName="imageaccent4" presStyleCnt="0"/>
      <dgm:spPr/>
    </dgm:pt>
    <dgm:pt modelId="{E04B4513-0CAF-4356-8A1F-13590550B6C7}" type="pres">
      <dgm:prSet presAssocID="{305FD0CA-F22F-418F-96C5-E0C2547700CA}" presName="accentRepeatNode" presStyleLbl="solidAlignAcc1" presStyleIdx="7" presStyleCnt="8"/>
      <dgm:spPr/>
    </dgm:pt>
  </dgm:ptLst>
  <dgm:cxnLst>
    <dgm:cxn modelId="{51A95205-9FB4-4BDB-A12B-7E146499A241}" type="presOf" srcId="{EC3F013C-6DD5-453F-9126-FA0A29C36584}" destId="{02B39A1A-BF1D-4FF1-80D4-76C389A62981}" srcOrd="0" destOrd="0" presId="urn:microsoft.com/office/officeart/2008/layout/HexagonCluster"/>
    <dgm:cxn modelId="{D6BCB15E-81F8-4CFB-8A84-9C950A15CD87}" type="presOf" srcId="{B9764054-9094-42B8-AEA3-712ED516435A}" destId="{1E53DCF4-BBA0-4FC4-8BA5-F696FDEA0889}" srcOrd="0" destOrd="0" presId="urn:microsoft.com/office/officeart/2008/layout/HexagonCluster"/>
    <dgm:cxn modelId="{4E347860-6E65-49B4-8EEE-CDBD3BFC9979}" type="presOf" srcId="{4EC88072-FFB4-4CCD-B2BC-5FE0996C237B}" destId="{25C704B8-593D-4377-ABC3-C4214C1265C1}" srcOrd="0" destOrd="0" presId="urn:microsoft.com/office/officeart/2008/layout/HexagonCluster"/>
    <dgm:cxn modelId="{60B16A66-2BE2-4846-B7E0-0C30CEB7D89B}" type="presOf" srcId="{E0B0C76A-6586-48BE-9E03-72C13B18622B}" destId="{F69A0EED-959D-4A87-A1C0-BC1A8AA41A21}" srcOrd="0" destOrd="0" presId="urn:microsoft.com/office/officeart/2008/layout/HexagonCluster"/>
    <dgm:cxn modelId="{EEB4D27E-AFBD-4F1B-AB6C-673EC5ABB32B}" srcId="{BB4574F9-CF4F-4A99-A164-27479BCB075C}" destId="{39361958-36C1-460E-9500-19A6FCEE70C0}" srcOrd="3" destOrd="0" parTransId="{ECBB6FFE-1922-4B40-9371-67DB7365ED77}" sibTransId="{305FD0CA-F22F-418F-96C5-E0C2547700CA}"/>
    <dgm:cxn modelId="{4F26B199-CA76-4FA4-8B9B-3E1E2E8AF1B4}" type="presOf" srcId="{C88714E6-7D41-4CCE-8AA9-772F495E845E}" destId="{1085AAD9-2187-4D08-BB53-831353095F80}" srcOrd="0" destOrd="0" presId="urn:microsoft.com/office/officeart/2008/layout/HexagonCluster"/>
    <dgm:cxn modelId="{BC6A95AB-3677-48EC-BA9F-164A113D63F3}" type="presOf" srcId="{305FD0CA-F22F-418F-96C5-E0C2547700CA}" destId="{D6598D26-45C9-4AA7-8284-77576C30BB8E}" srcOrd="0" destOrd="0" presId="urn:microsoft.com/office/officeart/2008/layout/HexagonCluster"/>
    <dgm:cxn modelId="{B542B6C1-549E-45E5-B8DE-15AD33861485}" type="presOf" srcId="{39361958-36C1-460E-9500-19A6FCEE70C0}" destId="{BF733ED8-A427-483F-8170-8634FA9919A7}" srcOrd="0" destOrd="0" presId="urn:microsoft.com/office/officeart/2008/layout/HexagonCluster"/>
    <dgm:cxn modelId="{3FABF5CC-EC7E-406E-AEC5-11CD335FFD29}" srcId="{BB4574F9-CF4F-4A99-A164-27479BCB075C}" destId="{76A4B420-898F-4BDD-A372-E63485321C53}" srcOrd="1" destOrd="0" parTransId="{629E8E46-910D-4FD7-9845-45A8AF66C1F8}" sibTransId="{B9764054-9094-42B8-AEA3-712ED516435A}"/>
    <dgm:cxn modelId="{ECBDC4D0-57BB-4994-BCF1-E40033E72124}" type="presOf" srcId="{76A4B420-898F-4BDD-A372-E63485321C53}" destId="{DC7103C9-1E2B-4F00-BD66-F71823E0CF94}" srcOrd="0" destOrd="0" presId="urn:microsoft.com/office/officeart/2008/layout/HexagonCluster"/>
    <dgm:cxn modelId="{7E90F5E0-5F89-4460-87E6-68D09AB27E16}" type="presOf" srcId="{BB4574F9-CF4F-4A99-A164-27479BCB075C}" destId="{D38E2093-B958-4E7C-9B0A-1AD2B481F7BA}" srcOrd="0" destOrd="0" presId="urn:microsoft.com/office/officeart/2008/layout/HexagonCluster"/>
    <dgm:cxn modelId="{C00550F2-9CBC-4EBB-BBD7-5A040D57A991}" srcId="{BB4574F9-CF4F-4A99-A164-27479BCB075C}" destId="{EC3F013C-6DD5-453F-9126-FA0A29C36584}" srcOrd="2" destOrd="0" parTransId="{D24F4368-E826-4F51-BA96-4D4C57033A32}" sibTransId="{E0B0C76A-6586-48BE-9E03-72C13B18622B}"/>
    <dgm:cxn modelId="{D6A98EF6-4F43-4685-9A65-E8A86691A511}" srcId="{BB4574F9-CF4F-4A99-A164-27479BCB075C}" destId="{4EC88072-FFB4-4CCD-B2BC-5FE0996C237B}" srcOrd="0" destOrd="0" parTransId="{ECA31438-F174-4004-989E-EB341BA3C19A}" sibTransId="{C88714E6-7D41-4CCE-8AA9-772F495E845E}"/>
    <dgm:cxn modelId="{9EA200D6-9C9F-4950-A1E4-4F35A88A956B}" type="presParOf" srcId="{D38E2093-B958-4E7C-9B0A-1AD2B481F7BA}" destId="{C3C4F6EA-48D8-486F-BB18-D60348E1DF0E}" srcOrd="0" destOrd="0" presId="urn:microsoft.com/office/officeart/2008/layout/HexagonCluster"/>
    <dgm:cxn modelId="{61032122-159B-4134-B951-48F0D4D568E8}" type="presParOf" srcId="{C3C4F6EA-48D8-486F-BB18-D60348E1DF0E}" destId="{25C704B8-593D-4377-ABC3-C4214C1265C1}" srcOrd="0" destOrd="0" presId="urn:microsoft.com/office/officeart/2008/layout/HexagonCluster"/>
    <dgm:cxn modelId="{D8EDE9E6-5668-4BBF-9517-8C3B2BD60E09}" type="presParOf" srcId="{D38E2093-B958-4E7C-9B0A-1AD2B481F7BA}" destId="{257053E5-EFD0-464F-A64F-6ED2F3FA3ED6}" srcOrd="1" destOrd="0" presId="urn:microsoft.com/office/officeart/2008/layout/HexagonCluster"/>
    <dgm:cxn modelId="{E3692E65-D5EB-4CC4-988F-F05C4A6A4E47}" type="presParOf" srcId="{257053E5-EFD0-464F-A64F-6ED2F3FA3ED6}" destId="{44C71EBB-56A9-4250-9C70-7B9B41B45B27}" srcOrd="0" destOrd="0" presId="urn:microsoft.com/office/officeart/2008/layout/HexagonCluster"/>
    <dgm:cxn modelId="{E756A4F6-70A9-4904-AB92-7300F26E15A4}" type="presParOf" srcId="{D38E2093-B958-4E7C-9B0A-1AD2B481F7BA}" destId="{BADC8B0F-A9B2-48EE-9CEA-E38D96782ECE}" srcOrd="2" destOrd="0" presId="urn:microsoft.com/office/officeart/2008/layout/HexagonCluster"/>
    <dgm:cxn modelId="{6E7B2EDF-A996-4F5F-8519-AA4D67ABE8BA}" type="presParOf" srcId="{BADC8B0F-A9B2-48EE-9CEA-E38D96782ECE}" destId="{1085AAD9-2187-4D08-BB53-831353095F80}" srcOrd="0" destOrd="0" presId="urn:microsoft.com/office/officeart/2008/layout/HexagonCluster"/>
    <dgm:cxn modelId="{B2D745DF-1F05-4054-A1CE-034A74E9289C}" type="presParOf" srcId="{D38E2093-B958-4E7C-9B0A-1AD2B481F7BA}" destId="{5E4FEF88-9887-4CF1-BE6A-BE475EE0C9E1}" srcOrd="3" destOrd="0" presId="urn:microsoft.com/office/officeart/2008/layout/HexagonCluster"/>
    <dgm:cxn modelId="{659C7541-594E-490D-A761-377F09FE58EF}" type="presParOf" srcId="{5E4FEF88-9887-4CF1-BE6A-BE475EE0C9E1}" destId="{A6EC1ADB-AA34-4575-BC07-845AE90099FE}" srcOrd="0" destOrd="0" presId="urn:microsoft.com/office/officeart/2008/layout/HexagonCluster"/>
    <dgm:cxn modelId="{811F9C93-071A-4B49-BC8D-2DA42AA12857}" type="presParOf" srcId="{D38E2093-B958-4E7C-9B0A-1AD2B481F7BA}" destId="{F2482DAD-9871-4874-8E28-70E2454D1750}" srcOrd="4" destOrd="0" presId="urn:microsoft.com/office/officeart/2008/layout/HexagonCluster"/>
    <dgm:cxn modelId="{702FCBBA-7394-4B05-8CF5-DEA08BCBC4AD}" type="presParOf" srcId="{F2482DAD-9871-4874-8E28-70E2454D1750}" destId="{DC7103C9-1E2B-4F00-BD66-F71823E0CF94}" srcOrd="0" destOrd="0" presId="urn:microsoft.com/office/officeart/2008/layout/HexagonCluster"/>
    <dgm:cxn modelId="{EE268955-B0A3-4131-BBDB-8B6C1AAD1EC9}" type="presParOf" srcId="{D38E2093-B958-4E7C-9B0A-1AD2B481F7BA}" destId="{B1C0631A-5C18-43CD-8209-17E153089D96}" srcOrd="5" destOrd="0" presId="urn:microsoft.com/office/officeart/2008/layout/HexagonCluster"/>
    <dgm:cxn modelId="{35D1110E-CD0A-47CA-BD5C-45D54CEE6696}" type="presParOf" srcId="{B1C0631A-5C18-43CD-8209-17E153089D96}" destId="{348F8C40-8EC7-4504-BEB5-3A08AE6802B6}" srcOrd="0" destOrd="0" presId="urn:microsoft.com/office/officeart/2008/layout/HexagonCluster"/>
    <dgm:cxn modelId="{BB39F4EC-427F-473F-89E7-88A071066601}" type="presParOf" srcId="{D38E2093-B958-4E7C-9B0A-1AD2B481F7BA}" destId="{BED660FE-E49B-40F4-88B4-E8C30CA23CE2}" srcOrd="6" destOrd="0" presId="urn:microsoft.com/office/officeart/2008/layout/HexagonCluster"/>
    <dgm:cxn modelId="{CB1D5109-CD8C-4541-AF00-FF1F3A0E8BCE}" type="presParOf" srcId="{BED660FE-E49B-40F4-88B4-E8C30CA23CE2}" destId="{1E53DCF4-BBA0-4FC4-8BA5-F696FDEA0889}" srcOrd="0" destOrd="0" presId="urn:microsoft.com/office/officeart/2008/layout/HexagonCluster"/>
    <dgm:cxn modelId="{EC4C98D7-05B7-47C4-ABAF-1FCC5C6E2AAC}" type="presParOf" srcId="{D38E2093-B958-4E7C-9B0A-1AD2B481F7BA}" destId="{CC9E543E-A6B9-4766-8BBA-B82128E4A1C7}" srcOrd="7" destOrd="0" presId="urn:microsoft.com/office/officeart/2008/layout/HexagonCluster"/>
    <dgm:cxn modelId="{95E4514A-E7D5-43F2-8D27-B46A74E11517}" type="presParOf" srcId="{CC9E543E-A6B9-4766-8BBA-B82128E4A1C7}" destId="{DA4B7AB2-85C1-46BE-BBEF-02DF3AA67694}" srcOrd="0" destOrd="0" presId="urn:microsoft.com/office/officeart/2008/layout/HexagonCluster"/>
    <dgm:cxn modelId="{5072FB35-067F-42D1-98C0-78FEB3FFDD08}" type="presParOf" srcId="{D38E2093-B958-4E7C-9B0A-1AD2B481F7BA}" destId="{7F0FE7BD-9550-4070-8CCA-E3D82076552B}" srcOrd="8" destOrd="0" presId="urn:microsoft.com/office/officeart/2008/layout/HexagonCluster"/>
    <dgm:cxn modelId="{DDC1AC7A-E816-4D56-899F-DC1D0094BD33}" type="presParOf" srcId="{7F0FE7BD-9550-4070-8CCA-E3D82076552B}" destId="{02B39A1A-BF1D-4FF1-80D4-76C389A62981}" srcOrd="0" destOrd="0" presId="urn:microsoft.com/office/officeart/2008/layout/HexagonCluster"/>
    <dgm:cxn modelId="{173436B9-A789-47C8-AFF9-DA300A331F49}" type="presParOf" srcId="{D38E2093-B958-4E7C-9B0A-1AD2B481F7BA}" destId="{3C325D81-17FA-4000-AD44-7AE18DA5AF49}" srcOrd="9" destOrd="0" presId="urn:microsoft.com/office/officeart/2008/layout/HexagonCluster"/>
    <dgm:cxn modelId="{B1ED4144-5432-449F-A166-B9FFE30BC1B6}" type="presParOf" srcId="{3C325D81-17FA-4000-AD44-7AE18DA5AF49}" destId="{0BA35823-A3B9-4E32-9065-2FF252E99572}" srcOrd="0" destOrd="0" presId="urn:microsoft.com/office/officeart/2008/layout/HexagonCluster"/>
    <dgm:cxn modelId="{5CEF31A8-7F55-4D8E-8973-B674B0524A27}" type="presParOf" srcId="{D38E2093-B958-4E7C-9B0A-1AD2B481F7BA}" destId="{782AB3D3-D14F-4D50-A34C-83E110BE42B2}" srcOrd="10" destOrd="0" presId="urn:microsoft.com/office/officeart/2008/layout/HexagonCluster"/>
    <dgm:cxn modelId="{01A4F2F4-1C15-4A13-92D0-861696F6776A}" type="presParOf" srcId="{782AB3D3-D14F-4D50-A34C-83E110BE42B2}" destId="{F69A0EED-959D-4A87-A1C0-BC1A8AA41A21}" srcOrd="0" destOrd="0" presId="urn:microsoft.com/office/officeart/2008/layout/HexagonCluster"/>
    <dgm:cxn modelId="{1B446BAB-2477-4D57-B3E9-148856019C63}" type="presParOf" srcId="{D38E2093-B958-4E7C-9B0A-1AD2B481F7BA}" destId="{0B3C414A-7709-48B6-99DC-B15F90F718A1}" srcOrd="11" destOrd="0" presId="urn:microsoft.com/office/officeart/2008/layout/HexagonCluster"/>
    <dgm:cxn modelId="{145DC3BD-E9B1-49D3-A641-23F179BE6A3D}" type="presParOf" srcId="{0B3C414A-7709-48B6-99DC-B15F90F718A1}" destId="{58B2A532-6316-4211-B2A2-42D77E5BD623}" srcOrd="0" destOrd="0" presId="urn:microsoft.com/office/officeart/2008/layout/HexagonCluster"/>
    <dgm:cxn modelId="{7ABC3A85-10FD-4FE8-BFDA-53FBB7E239DA}" type="presParOf" srcId="{D38E2093-B958-4E7C-9B0A-1AD2B481F7BA}" destId="{5879FA3D-3A64-4C5A-A78F-2429DFF63257}" srcOrd="12" destOrd="0" presId="urn:microsoft.com/office/officeart/2008/layout/HexagonCluster"/>
    <dgm:cxn modelId="{4F06D01B-B4E1-4D0F-B812-CF0EAEA54C44}" type="presParOf" srcId="{5879FA3D-3A64-4C5A-A78F-2429DFF63257}" destId="{BF733ED8-A427-483F-8170-8634FA9919A7}" srcOrd="0" destOrd="0" presId="urn:microsoft.com/office/officeart/2008/layout/HexagonCluster"/>
    <dgm:cxn modelId="{BFB91C00-C008-47E1-9F10-51B57C2D81FE}" type="presParOf" srcId="{D38E2093-B958-4E7C-9B0A-1AD2B481F7BA}" destId="{F0332316-E941-4C3D-862F-311907570A57}" srcOrd="13" destOrd="0" presId="urn:microsoft.com/office/officeart/2008/layout/HexagonCluster"/>
    <dgm:cxn modelId="{203CC3E3-83A8-48D0-AE22-928426192EC9}" type="presParOf" srcId="{F0332316-E941-4C3D-862F-311907570A57}" destId="{5C7DE951-6BE7-4818-A765-15E48892AF16}" srcOrd="0" destOrd="0" presId="urn:microsoft.com/office/officeart/2008/layout/HexagonCluster"/>
    <dgm:cxn modelId="{12B1D205-504F-47E8-8E2B-EB3C68FCDFE4}" type="presParOf" srcId="{D38E2093-B958-4E7C-9B0A-1AD2B481F7BA}" destId="{CB5F0CEB-B51E-4298-8176-09D0A4448EEF}" srcOrd="14" destOrd="0" presId="urn:microsoft.com/office/officeart/2008/layout/HexagonCluster"/>
    <dgm:cxn modelId="{6CA55CF8-76CE-4584-86F8-E1F01BEB033E}" type="presParOf" srcId="{CB5F0CEB-B51E-4298-8176-09D0A4448EEF}" destId="{D6598D26-45C9-4AA7-8284-77576C30BB8E}" srcOrd="0" destOrd="0" presId="urn:microsoft.com/office/officeart/2008/layout/HexagonCluster"/>
    <dgm:cxn modelId="{9464B73E-0492-46AD-BC5D-2E0AE067E22E}" type="presParOf" srcId="{D38E2093-B958-4E7C-9B0A-1AD2B481F7BA}" destId="{38ECBF78-6354-483F-8F07-7399BA90865D}" srcOrd="15" destOrd="0" presId="urn:microsoft.com/office/officeart/2008/layout/HexagonCluster"/>
    <dgm:cxn modelId="{3650E018-FE85-4BA8-B443-F6FEB3EC7B7B}" type="presParOf" srcId="{38ECBF78-6354-483F-8F07-7399BA90865D}" destId="{E04B4513-0CAF-4356-8A1F-13590550B6C7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D7FE39-559E-4029-96C8-77533112FFB6}" type="doc">
      <dgm:prSet loTypeId="urn:microsoft.com/office/officeart/2005/8/layout/default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D8005524-8CB0-4D06-A8C5-8D9C2655B5DE}">
      <dgm:prSet custT="1"/>
      <dgm:spPr/>
      <dgm:t>
        <a:bodyPr/>
        <a:lstStyle/>
        <a:p>
          <a:pPr rtl="0"/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变化检测</a:t>
          </a:r>
        </a:p>
      </dgm:t>
    </dgm:pt>
    <dgm:pt modelId="{996BBC1E-6E1B-4FDF-A63D-E3F742D90DA8}" type="parTrans" cxnId="{5EF4BF08-C8A6-4559-8322-DD66A24FCDF3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3D3796-C3C0-4B44-B240-0FBB0BAC5F6B}" type="sibTrans" cxnId="{5EF4BF08-C8A6-4559-8322-DD66A24FCDF3}">
      <dgm:prSet custT="1"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E8226A-946A-4783-84AB-DE99C93291DD}">
      <dgm:prSet custT="1"/>
      <dgm:spPr/>
      <dgm:t>
        <a:bodyPr/>
        <a:lstStyle/>
        <a:p>
          <a:pPr rtl="0"/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</a:rPr>
            <a:t>图像分类</a:t>
          </a:r>
        </a:p>
      </dgm:t>
    </dgm:pt>
    <dgm:pt modelId="{0907CB94-C7CD-44DC-8380-655ADDBD9C81}" type="parTrans" cxnId="{C9B590B2-9059-4F7D-8D19-0F8489EFFB6B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F26E13-AA73-40A6-9552-BA2E7F0869B4}" type="sibTrans" cxnId="{C9B590B2-9059-4F7D-8D19-0F8489EFFB6B}">
      <dgm:prSet custT="1"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178B6D-1343-4873-8C39-D5261F5C4318}">
      <dgm:prSet custT="1"/>
      <dgm:spPr/>
      <dgm:t>
        <a:bodyPr/>
        <a:lstStyle/>
        <a:p>
          <a:pPr rtl="0"/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</a:rPr>
            <a:t>密度分割</a:t>
          </a:r>
        </a:p>
      </dgm:t>
    </dgm:pt>
    <dgm:pt modelId="{DF623A5E-5C0C-43F4-94CD-F3FBAA29040D}" type="parTrans" cxnId="{E28212EE-03BD-4377-99BC-BB382D3B56FF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EB2788-1F52-43C7-82B3-86FE848D99EB}" type="sibTrans" cxnId="{E28212EE-03BD-4377-99BC-BB382D3B56FF}">
      <dgm:prSet custT="1"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52006D8-4C8A-4CF9-9DB1-DDF8781E3000}">
      <dgm:prSet custT="1"/>
      <dgm:spPr/>
      <dgm:t>
        <a:bodyPr/>
        <a:lstStyle/>
        <a:p>
          <a:pPr rtl="0"/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自适应</a:t>
          </a:r>
          <a:b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滤波</a:t>
          </a:r>
        </a:p>
      </dgm:t>
    </dgm:pt>
    <dgm:pt modelId="{F30BA902-E770-460D-A308-2770A2AEBF13}" type="parTrans" cxnId="{81DD9733-2E90-476E-8705-0DF9CA1B07FC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98A8CC-8F3C-4367-8120-8A1327F32A98}" type="sibTrans" cxnId="{81DD9733-2E90-476E-8705-0DF9CA1B07FC}">
      <dgm:prSet custT="1"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7D919C-775C-4ADF-933D-AF46A113FADE}">
      <dgm:prSet custT="1"/>
      <dgm:spPr/>
      <dgm:t>
        <a:bodyPr/>
        <a:lstStyle/>
        <a:p>
          <a:pPr rtl="0"/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</a:rPr>
            <a:t>卷积滤波</a:t>
          </a:r>
        </a:p>
      </dgm:t>
    </dgm:pt>
    <dgm:pt modelId="{56E1B9B9-F67A-468C-882A-F96186ABD506}" type="parTrans" cxnId="{931AA52E-2761-4127-A267-005C36AF3A99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3CE283-08A7-46AC-BA19-02E953873E84}" type="sibTrans" cxnId="{931AA52E-2761-4127-A267-005C36AF3A99}">
      <dgm:prSet custT="1"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2970AA-35B6-4D6F-99EA-B5E74AADFA0C}">
      <dgm:prSet custT="1"/>
      <dgm:spPr/>
      <dgm:t>
        <a:bodyPr/>
        <a:lstStyle/>
        <a:p>
          <a:pPr rtl="0"/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</a:rPr>
            <a:t>几何处理</a:t>
          </a:r>
        </a:p>
      </dgm:t>
    </dgm:pt>
    <dgm:pt modelId="{668AB546-613B-493D-AB91-1CCE4751BF0A}" type="parTrans" cxnId="{8E3A9589-FE77-45C8-8ED8-65931A93A49F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DD7519-F98E-4A5F-8FE4-7A87E7A6DBF1}" type="sibTrans" cxnId="{8E3A9589-FE77-45C8-8ED8-65931A93A49F}">
      <dgm:prSet custT="1"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1B02C90-CE67-401F-AAE1-EDD9DF925234}">
      <dgm:prSet custT="1"/>
      <dgm:spPr/>
      <dgm:t>
        <a:bodyPr/>
        <a:lstStyle/>
        <a:p>
          <a:pPr rtl="0"/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</a:rPr>
            <a:t>图像配准</a:t>
          </a:r>
        </a:p>
      </dgm:t>
    </dgm:pt>
    <dgm:pt modelId="{1F2F4AC1-2996-4DC1-82B2-2A666C1B7BD1}" type="parTrans" cxnId="{C153598C-AE52-4D02-9822-30521A94D50F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496F2E-3562-4CF4-BC5B-B66CDE7AC821}" type="sibTrans" cxnId="{C153598C-AE52-4D02-9822-30521A94D50F}">
      <dgm:prSet custT="1"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15200F-9D1E-4CF8-8F4C-AEA5B9E7E1D8}">
      <dgm:prSet custT="1"/>
      <dgm:spPr/>
      <dgm:t>
        <a:bodyPr/>
        <a:lstStyle/>
        <a:p>
          <a:pPr rtl="0"/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</a:rPr>
            <a:t>阈值分割</a:t>
          </a:r>
        </a:p>
      </dgm:t>
    </dgm:pt>
    <dgm:pt modelId="{797C43E3-22EC-4103-AF9C-4665350B79D7}" type="parTrans" cxnId="{21B19C7A-66C0-4BF8-9F8C-06ED17498764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D0AE44-5D20-4715-A08C-59508F88100B}" type="sibTrans" cxnId="{21B19C7A-66C0-4BF8-9F8C-06ED17498764}">
      <dgm:prSet custT="1"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938AB29-59D0-4CD3-A77D-C8C0DEB82E70}">
      <dgm:prSet custT="1"/>
      <dgm:spPr/>
      <dgm:t>
        <a:bodyPr/>
        <a:lstStyle/>
        <a:p>
          <a:pPr rtl="0"/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掩膜处理</a:t>
          </a:r>
        </a:p>
      </dgm:t>
    </dgm:pt>
    <dgm:pt modelId="{D9B1311F-7DBD-44F3-BF07-3A4A5F5ECEAC}" type="parTrans" cxnId="{324AC1EE-1576-4C24-A843-2E54ADB0EC53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A447E6E-4FFB-4607-A770-849043AB1381}" type="sibTrans" cxnId="{324AC1EE-1576-4C24-A843-2E54ADB0EC53}">
      <dgm:prSet custT="1"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28E9F3-C813-4FC1-BD33-F29D95129BCC}">
      <dgm:prSet custT="1"/>
      <dgm:spPr/>
      <dgm:t>
        <a:bodyPr/>
        <a:lstStyle/>
        <a:p>
          <a:pPr rtl="0"/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</a:rPr>
            <a:t>图像镶嵌</a:t>
          </a:r>
        </a:p>
      </dgm:t>
    </dgm:pt>
    <dgm:pt modelId="{EFD73393-E523-482B-B011-8C275430B52D}" type="parTrans" cxnId="{4BFC2125-0BEB-4D67-BCC8-7E4F826582BB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D22F26C-1A8C-4D13-8281-BC758ABCC860}" type="sibTrans" cxnId="{4BFC2125-0BEB-4D67-BCC8-7E4F826582BB}">
      <dgm:prSet custT="1"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4A938A-92AB-4087-A705-1A7D6F21EAE0}">
      <dgm:prSet custT="1"/>
      <dgm:spPr/>
      <dgm:t>
        <a:bodyPr/>
        <a:lstStyle/>
        <a:p>
          <a:pPr rtl="0"/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</a:rPr>
            <a:t>点云处理</a:t>
          </a:r>
        </a:p>
      </dgm:t>
    </dgm:pt>
    <dgm:pt modelId="{8DFAC82C-187A-4AFD-B2EC-59A56AABB459}" type="parTrans" cxnId="{DA37E153-AEAB-48F2-8E7F-67D90B3EC6B6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AB0B3AF-53DD-4AAD-82FF-03EC8A90C9B5}" type="sibTrans" cxnId="{DA37E153-AEAB-48F2-8E7F-67D90B3EC6B6}">
      <dgm:prSet custT="1"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25D983-BD7E-44B5-8F01-6920856F6A08}">
      <dgm:prSet custT="1"/>
      <dgm:spPr/>
      <dgm:t>
        <a:bodyPr/>
        <a:lstStyle/>
        <a:p>
          <a:pPr rtl="0"/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预处理</a:t>
          </a:r>
        </a:p>
      </dgm:t>
    </dgm:pt>
    <dgm:pt modelId="{60A69619-CDDF-4577-8A2E-C2B8A687AC92}" type="parTrans" cxnId="{A1062266-99E9-4604-8ECC-448E6B147426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9CD1B8-520A-4A86-9C25-0B54DF9E4E9E}" type="sibTrans" cxnId="{A1062266-99E9-4604-8ECC-448E6B147426}">
      <dgm:prSet custT="1"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1594B8-0361-4CF8-9B5E-8BFCBB04C4D0}">
      <dgm:prSet custT="1"/>
      <dgm:spPr/>
      <dgm:t>
        <a:bodyPr/>
        <a:lstStyle/>
        <a:p>
          <a:pPr rtl="0"/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</a:rPr>
            <a:t>时序分析</a:t>
          </a:r>
        </a:p>
      </dgm:t>
    </dgm:pt>
    <dgm:pt modelId="{1DED6B15-0071-445D-9AF2-2BE10AE0B11A}" type="parTrans" cxnId="{2C9B75D8-6726-442C-A6CD-C06251657950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682056-8038-43F1-8E88-918D84AF079B}" type="sibTrans" cxnId="{2C9B75D8-6726-442C-A6CD-C06251657950}">
      <dgm:prSet custT="1"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7D7EAF-780D-4ABB-B5A1-CE92D2117458}">
      <dgm:prSet custT="1"/>
      <dgm:spPr/>
      <dgm:t>
        <a:bodyPr/>
        <a:lstStyle/>
        <a:p>
          <a:pPr rtl="0"/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</a:rPr>
            <a:t>感兴趣区域与矢量</a:t>
          </a:r>
        </a:p>
      </dgm:t>
    </dgm:pt>
    <dgm:pt modelId="{972E228A-A51F-4C88-AC4F-CCC29AED563B}" type="parTrans" cxnId="{57D8FFF4-E74C-4BD7-B505-F7ECC6517266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77DD907-4D60-4826-9FDF-FFAF066B8D23}" type="sibTrans" cxnId="{57D8FFF4-E74C-4BD7-B505-F7ECC6517266}">
      <dgm:prSet custT="1"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1473FF-BDC1-46E7-9088-8C35AA1A92C4}">
      <dgm:prSet custT="1"/>
      <dgm:spPr/>
      <dgm:t>
        <a:bodyPr/>
        <a:lstStyle/>
        <a:p>
          <a:pPr rtl="0"/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</a:rPr>
            <a:t>光谱工具</a:t>
          </a:r>
        </a:p>
      </dgm:t>
    </dgm:pt>
    <dgm:pt modelId="{EAD2B274-F6A0-4DA8-BB97-C8F81A22015B}" type="parTrans" cxnId="{EBBE7F44-51A1-40B0-97D1-104C19692BAD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F6E29EF-0B5A-4E0B-B169-77CB8CBD6EDD}" type="sibTrans" cxnId="{EBBE7F44-51A1-40B0-97D1-104C19692BAD}">
      <dgm:prSet custT="1"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6616F06-437B-462F-8768-CE2EEBE28BD5}">
      <dgm:prSet custT="1"/>
      <dgm:spPr/>
      <dgm:t>
        <a:bodyPr/>
        <a:lstStyle/>
        <a:p>
          <a:pPr rtl="0"/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</a:rPr>
            <a:t>图像拉伸</a:t>
          </a:r>
        </a:p>
      </dgm:t>
    </dgm:pt>
    <dgm:pt modelId="{A692CC99-0EEF-4309-8F6A-A8F34A870B81}" type="parTrans" cxnId="{A54AEDB8-9176-4B56-9552-002D2B2F5CF1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6BCD48-9AAD-413A-8122-AB6F583FBBE9}" type="sibTrans" cxnId="{A54AEDB8-9176-4B56-9552-002D2B2F5CF1}">
      <dgm:prSet custT="1"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21E2D7-DB00-4B90-8D64-0CF7CA9AE0C1}">
      <dgm:prSet custT="1"/>
      <dgm:spPr/>
      <dgm:t>
        <a:bodyPr/>
        <a:lstStyle/>
        <a:p>
          <a:pPr rtl="0"/>
          <a:r>
            <a:rPr lang="zh-CN" altLang="en-US" sz="2000">
              <a:latin typeface="微软雅黑" panose="020B0503020204020204" pitchFamily="34" charset="-122"/>
              <a:ea typeface="微软雅黑" panose="020B0503020204020204" pitchFamily="34" charset="-122"/>
            </a:rPr>
            <a:t>图像裁剪</a:t>
          </a:r>
        </a:p>
      </dgm:t>
    </dgm:pt>
    <dgm:pt modelId="{B3A12078-95AA-4561-9070-630758F2DAB5}" type="parTrans" cxnId="{5C84B9DE-5438-4908-8DEA-E40CD7D6E361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37C1B07-CF98-4C3E-9D02-D7D622B2FD1B}" type="sibTrans" cxnId="{5C84B9DE-5438-4908-8DEA-E40CD7D6E361}">
      <dgm:prSet custT="1"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2B16AEC-5012-4D94-9F67-28EE3F1B7BEC}">
      <dgm:prSet custT="1"/>
      <dgm:spPr/>
      <dgm:t>
        <a:bodyPr/>
        <a:lstStyle/>
        <a:p>
          <a:pPr rtl="0"/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图像变换</a:t>
          </a:r>
        </a:p>
      </dgm:t>
    </dgm:pt>
    <dgm:pt modelId="{0D215EDA-3129-47ED-8CB7-A0F3671749C9}" type="parTrans" cxnId="{1A874C7E-71DC-48FF-A2F2-AA5B16B87BDD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039A39-D36B-4531-9ED2-5634C018A2BB}" type="sibTrans" cxnId="{1A874C7E-71DC-48FF-A2F2-AA5B16B87BDD}">
      <dgm:prSet custT="1"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AFF8C34-16C6-4BEA-865B-074EC54057F4}">
      <dgm:prSet custT="1"/>
      <dgm:spPr/>
      <dgm:t>
        <a:bodyPr/>
        <a:lstStyle/>
        <a:p>
          <a:pPr rtl="0"/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… …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BCE1AA-F29A-4786-A134-07B334AA7F37}" type="parTrans" cxnId="{9BDE9103-03BE-4039-ACB3-1F7966174D75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8B0585-76CA-4F1C-8F79-F5F67E7B311C}" type="sibTrans" cxnId="{9BDE9103-03BE-4039-ACB3-1F7966174D75}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AFA61F-C52B-4F0F-BB79-48DAF106B1CA}">
      <dgm:prSet custT="1"/>
      <dgm:spPr/>
      <dgm:t>
        <a:bodyPr/>
        <a:lstStyle/>
        <a:p>
          <a:pPr rtl="0"/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纹理提取</a:t>
          </a:r>
        </a:p>
      </dgm:t>
    </dgm:pt>
    <dgm:pt modelId="{3E33CE85-EA57-4EDD-A6EF-CBF8ADF2B3D2}" type="parTrans" cxnId="{A77FB16A-4208-404E-8D00-E6DABFD609E7}">
      <dgm:prSet/>
      <dgm:spPr/>
      <dgm:t>
        <a:bodyPr/>
        <a:lstStyle/>
        <a:p>
          <a:endParaRPr lang="zh-CN" altLang="en-US"/>
        </a:p>
      </dgm:t>
    </dgm:pt>
    <dgm:pt modelId="{3FF8AEE3-2EAE-4036-B272-F5504ED62B2D}" type="sibTrans" cxnId="{A77FB16A-4208-404E-8D00-E6DABFD609E7}">
      <dgm:prSet/>
      <dgm:spPr/>
      <dgm:t>
        <a:bodyPr/>
        <a:lstStyle/>
        <a:p>
          <a:endParaRPr lang="zh-CN" altLang="en-US"/>
        </a:p>
      </dgm:t>
    </dgm:pt>
    <dgm:pt modelId="{0A3A64F6-EC19-4268-A8CA-7C06C3087CB3}" type="pres">
      <dgm:prSet presAssocID="{58D7FE39-559E-4029-96C8-77533112FFB6}" presName="diagram" presStyleCnt="0">
        <dgm:presLayoutVars>
          <dgm:dir/>
          <dgm:resizeHandles val="exact"/>
        </dgm:presLayoutVars>
      </dgm:prSet>
      <dgm:spPr/>
    </dgm:pt>
    <dgm:pt modelId="{02337FB5-71B5-4B15-859B-6B1A4ED40787}" type="pres">
      <dgm:prSet presAssocID="{D8005524-8CB0-4D06-A8C5-8D9C2655B5DE}" presName="node" presStyleLbl="node1" presStyleIdx="0" presStyleCnt="20">
        <dgm:presLayoutVars>
          <dgm:bulletEnabled val="1"/>
        </dgm:presLayoutVars>
      </dgm:prSet>
      <dgm:spPr/>
    </dgm:pt>
    <dgm:pt modelId="{3BD359A6-0663-4BD7-A0B3-E1BD23A3235B}" type="pres">
      <dgm:prSet presAssocID="{8D3D3796-C3C0-4B44-B240-0FBB0BAC5F6B}" presName="sibTrans" presStyleCnt="0"/>
      <dgm:spPr/>
    </dgm:pt>
    <dgm:pt modelId="{DB72C4FA-2B0C-4DB5-B36B-B975C73B04C9}" type="pres">
      <dgm:prSet presAssocID="{8AE8226A-946A-4783-84AB-DE99C93291DD}" presName="node" presStyleLbl="node1" presStyleIdx="1" presStyleCnt="20">
        <dgm:presLayoutVars>
          <dgm:bulletEnabled val="1"/>
        </dgm:presLayoutVars>
      </dgm:prSet>
      <dgm:spPr/>
    </dgm:pt>
    <dgm:pt modelId="{CF182746-1E85-4789-80C8-8A19CF8004DC}" type="pres">
      <dgm:prSet presAssocID="{4CF26E13-AA73-40A6-9552-BA2E7F0869B4}" presName="sibTrans" presStyleCnt="0"/>
      <dgm:spPr/>
    </dgm:pt>
    <dgm:pt modelId="{DFAB6D41-E0BB-4147-A895-D263D571458A}" type="pres">
      <dgm:prSet presAssocID="{76178B6D-1343-4873-8C39-D5261F5C4318}" presName="node" presStyleLbl="node1" presStyleIdx="2" presStyleCnt="20">
        <dgm:presLayoutVars>
          <dgm:bulletEnabled val="1"/>
        </dgm:presLayoutVars>
      </dgm:prSet>
      <dgm:spPr/>
    </dgm:pt>
    <dgm:pt modelId="{B85D9903-75B2-457C-8EE0-D3880DA15BDB}" type="pres">
      <dgm:prSet presAssocID="{65EB2788-1F52-43C7-82B3-86FE848D99EB}" presName="sibTrans" presStyleCnt="0"/>
      <dgm:spPr/>
    </dgm:pt>
    <dgm:pt modelId="{CD2026DF-B369-481A-9157-6D19B631788E}" type="pres">
      <dgm:prSet presAssocID="{952006D8-4C8A-4CF9-9DB1-DDF8781E3000}" presName="node" presStyleLbl="node1" presStyleIdx="3" presStyleCnt="20">
        <dgm:presLayoutVars>
          <dgm:bulletEnabled val="1"/>
        </dgm:presLayoutVars>
      </dgm:prSet>
      <dgm:spPr/>
    </dgm:pt>
    <dgm:pt modelId="{005FF132-D3BA-49F4-A5F6-96CB054F9DFE}" type="pres">
      <dgm:prSet presAssocID="{CF98A8CC-8F3C-4367-8120-8A1327F32A98}" presName="sibTrans" presStyleCnt="0"/>
      <dgm:spPr/>
    </dgm:pt>
    <dgm:pt modelId="{D7398757-535D-4679-B762-9715A80E3211}" type="pres">
      <dgm:prSet presAssocID="{487D919C-775C-4ADF-933D-AF46A113FADE}" presName="node" presStyleLbl="node1" presStyleIdx="4" presStyleCnt="20">
        <dgm:presLayoutVars>
          <dgm:bulletEnabled val="1"/>
        </dgm:presLayoutVars>
      </dgm:prSet>
      <dgm:spPr/>
    </dgm:pt>
    <dgm:pt modelId="{DD3F36FB-703F-49D2-990F-1DB3E2D27B92}" type="pres">
      <dgm:prSet presAssocID="{2D3CE283-08A7-46AC-BA19-02E953873E84}" presName="sibTrans" presStyleCnt="0"/>
      <dgm:spPr/>
    </dgm:pt>
    <dgm:pt modelId="{624F395C-92B7-4C1C-B6A9-75FF628080E6}" type="pres">
      <dgm:prSet presAssocID="{BE2970AA-35B6-4D6F-99EA-B5E74AADFA0C}" presName="node" presStyleLbl="node1" presStyleIdx="5" presStyleCnt="20">
        <dgm:presLayoutVars>
          <dgm:bulletEnabled val="1"/>
        </dgm:presLayoutVars>
      </dgm:prSet>
      <dgm:spPr/>
    </dgm:pt>
    <dgm:pt modelId="{AE832718-0AEA-468A-81AB-E8AA2138DA92}" type="pres">
      <dgm:prSet presAssocID="{74DD7519-F98E-4A5F-8FE4-7A87E7A6DBF1}" presName="sibTrans" presStyleCnt="0"/>
      <dgm:spPr/>
    </dgm:pt>
    <dgm:pt modelId="{1B439498-A445-4367-8BC7-93BEA02D4D30}" type="pres">
      <dgm:prSet presAssocID="{D1B02C90-CE67-401F-AAE1-EDD9DF925234}" presName="node" presStyleLbl="node1" presStyleIdx="6" presStyleCnt="20">
        <dgm:presLayoutVars>
          <dgm:bulletEnabled val="1"/>
        </dgm:presLayoutVars>
      </dgm:prSet>
      <dgm:spPr/>
    </dgm:pt>
    <dgm:pt modelId="{08883CC9-44CA-4D1F-A2F6-5788B0F73860}" type="pres">
      <dgm:prSet presAssocID="{23496F2E-3562-4CF4-BC5B-B66CDE7AC821}" presName="sibTrans" presStyleCnt="0"/>
      <dgm:spPr/>
    </dgm:pt>
    <dgm:pt modelId="{3CD350F7-86E9-4103-AEF0-173D7FA55EC5}" type="pres">
      <dgm:prSet presAssocID="{C215200F-9D1E-4CF8-8F4C-AEA5B9E7E1D8}" presName="node" presStyleLbl="node1" presStyleIdx="7" presStyleCnt="20">
        <dgm:presLayoutVars>
          <dgm:bulletEnabled val="1"/>
        </dgm:presLayoutVars>
      </dgm:prSet>
      <dgm:spPr/>
    </dgm:pt>
    <dgm:pt modelId="{F7DBB3FB-5456-4164-8050-CABFD468AB50}" type="pres">
      <dgm:prSet presAssocID="{82D0AE44-5D20-4715-A08C-59508F88100B}" presName="sibTrans" presStyleCnt="0"/>
      <dgm:spPr/>
    </dgm:pt>
    <dgm:pt modelId="{A94A50CD-BF8E-43C7-AB5F-81E3F71047DF}" type="pres">
      <dgm:prSet presAssocID="{0938AB29-59D0-4CD3-A77D-C8C0DEB82E70}" presName="node" presStyleLbl="node1" presStyleIdx="8" presStyleCnt="20">
        <dgm:presLayoutVars>
          <dgm:bulletEnabled val="1"/>
        </dgm:presLayoutVars>
      </dgm:prSet>
      <dgm:spPr/>
    </dgm:pt>
    <dgm:pt modelId="{4AD45523-D268-4475-B361-09C97E2941DD}" type="pres">
      <dgm:prSet presAssocID="{BA447E6E-4FFB-4607-A770-849043AB1381}" presName="sibTrans" presStyleCnt="0"/>
      <dgm:spPr/>
    </dgm:pt>
    <dgm:pt modelId="{C682ECDB-EF1F-426C-AED0-331E1F816BBC}" type="pres">
      <dgm:prSet presAssocID="{5628E9F3-C813-4FC1-BD33-F29D95129BCC}" presName="node" presStyleLbl="node1" presStyleIdx="9" presStyleCnt="20">
        <dgm:presLayoutVars>
          <dgm:bulletEnabled val="1"/>
        </dgm:presLayoutVars>
      </dgm:prSet>
      <dgm:spPr/>
    </dgm:pt>
    <dgm:pt modelId="{4374B5C2-50C2-42BA-9C2B-6C3E7D4FBCDB}" type="pres">
      <dgm:prSet presAssocID="{AD22F26C-1A8C-4D13-8281-BC758ABCC860}" presName="sibTrans" presStyleCnt="0"/>
      <dgm:spPr/>
    </dgm:pt>
    <dgm:pt modelId="{447E096D-EFE8-4FB1-B7FF-51B6E2494101}" type="pres">
      <dgm:prSet presAssocID="{DE4A938A-92AB-4087-A705-1A7D6F21EAE0}" presName="node" presStyleLbl="node1" presStyleIdx="10" presStyleCnt="20">
        <dgm:presLayoutVars>
          <dgm:bulletEnabled val="1"/>
        </dgm:presLayoutVars>
      </dgm:prSet>
      <dgm:spPr/>
    </dgm:pt>
    <dgm:pt modelId="{B4DF799E-3BB7-425E-AA18-7901338E4C7D}" type="pres">
      <dgm:prSet presAssocID="{0AB0B3AF-53DD-4AAD-82FF-03EC8A90C9B5}" presName="sibTrans" presStyleCnt="0"/>
      <dgm:spPr/>
    </dgm:pt>
    <dgm:pt modelId="{A6863D9D-B42F-4556-869A-ABFBE7F50B81}" type="pres">
      <dgm:prSet presAssocID="{F625D983-BD7E-44B5-8F01-6920856F6A08}" presName="node" presStyleLbl="node1" presStyleIdx="11" presStyleCnt="20">
        <dgm:presLayoutVars>
          <dgm:bulletEnabled val="1"/>
        </dgm:presLayoutVars>
      </dgm:prSet>
      <dgm:spPr/>
    </dgm:pt>
    <dgm:pt modelId="{4607D4BC-1557-46B1-A5EC-503892474FAD}" type="pres">
      <dgm:prSet presAssocID="{E69CD1B8-520A-4A86-9C25-0B54DF9E4E9E}" presName="sibTrans" presStyleCnt="0"/>
      <dgm:spPr/>
    </dgm:pt>
    <dgm:pt modelId="{4E3A4C9A-EBBC-4555-80B3-DCEABF5C815B}" type="pres">
      <dgm:prSet presAssocID="{DC1594B8-0361-4CF8-9B5E-8BFCBB04C4D0}" presName="node" presStyleLbl="node1" presStyleIdx="12" presStyleCnt="20">
        <dgm:presLayoutVars>
          <dgm:bulletEnabled val="1"/>
        </dgm:presLayoutVars>
      </dgm:prSet>
      <dgm:spPr/>
    </dgm:pt>
    <dgm:pt modelId="{FC261418-B4C8-4DBD-926E-F3CD867ABC78}" type="pres">
      <dgm:prSet presAssocID="{4A682056-8038-43F1-8E88-918D84AF079B}" presName="sibTrans" presStyleCnt="0"/>
      <dgm:spPr/>
    </dgm:pt>
    <dgm:pt modelId="{9D1AFE85-A576-4467-B7F4-AC50B14AFFB9}" type="pres">
      <dgm:prSet presAssocID="{8B7D7EAF-780D-4ABB-B5A1-CE92D2117458}" presName="node" presStyleLbl="node1" presStyleIdx="13" presStyleCnt="20">
        <dgm:presLayoutVars>
          <dgm:bulletEnabled val="1"/>
        </dgm:presLayoutVars>
      </dgm:prSet>
      <dgm:spPr/>
    </dgm:pt>
    <dgm:pt modelId="{1485BE98-5F1F-4D68-9E2E-B8F1DA082775}" type="pres">
      <dgm:prSet presAssocID="{777DD907-4D60-4826-9FDF-FFAF066B8D23}" presName="sibTrans" presStyleCnt="0"/>
      <dgm:spPr/>
    </dgm:pt>
    <dgm:pt modelId="{3B47F2E3-0DD3-4674-8620-720DF4AA144A}" type="pres">
      <dgm:prSet presAssocID="{361473FF-BDC1-46E7-9088-8C35AA1A92C4}" presName="node" presStyleLbl="node1" presStyleIdx="14" presStyleCnt="20">
        <dgm:presLayoutVars>
          <dgm:bulletEnabled val="1"/>
        </dgm:presLayoutVars>
      </dgm:prSet>
      <dgm:spPr/>
    </dgm:pt>
    <dgm:pt modelId="{7DE86664-972A-428B-85A8-A0DEA0CE1B52}" type="pres">
      <dgm:prSet presAssocID="{BF6E29EF-0B5A-4E0B-B169-77CB8CBD6EDD}" presName="sibTrans" presStyleCnt="0"/>
      <dgm:spPr/>
    </dgm:pt>
    <dgm:pt modelId="{0AEC5818-685C-45AD-B7AF-DB6128809936}" type="pres">
      <dgm:prSet presAssocID="{D6616F06-437B-462F-8768-CE2EEBE28BD5}" presName="node" presStyleLbl="node1" presStyleIdx="15" presStyleCnt="20">
        <dgm:presLayoutVars>
          <dgm:bulletEnabled val="1"/>
        </dgm:presLayoutVars>
      </dgm:prSet>
      <dgm:spPr/>
    </dgm:pt>
    <dgm:pt modelId="{7A2E8AF0-4E36-49FF-8516-BF380A04CB28}" type="pres">
      <dgm:prSet presAssocID="{586BCD48-9AAD-413A-8122-AB6F583FBBE9}" presName="sibTrans" presStyleCnt="0"/>
      <dgm:spPr/>
    </dgm:pt>
    <dgm:pt modelId="{D4CCD2A8-57E4-4FEA-86C1-CB07500016EC}" type="pres">
      <dgm:prSet presAssocID="{8F21E2D7-DB00-4B90-8D64-0CF7CA9AE0C1}" presName="node" presStyleLbl="node1" presStyleIdx="16" presStyleCnt="20">
        <dgm:presLayoutVars>
          <dgm:bulletEnabled val="1"/>
        </dgm:presLayoutVars>
      </dgm:prSet>
      <dgm:spPr/>
    </dgm:pt>
    <dgm:pt modelId="{D12671EE-2A97-4CEF-9ECD-12339F97CB24}" type="pres">
      <dgm:prSet presAssocID="{437C1B07-CF98-4C3E-9D02-D7D622B2FD1B}" presName="sibTrans" presStyleCnt="0"/>
      <dgm:spPr/>
    </dgm:pt>
    <dgm:pt modelId="{C3D23C1D-F8B1-4022-A21D-3485C6434E83}" type="pres">
      <dgm:prSet presAssocID="{59AFA61F-C52B-4F0F-BB79-48DAF106B1CA}" presName="node" presStyleLbl="node1" presStyleIdx="17" presStyleCnt="20">
        <dgm:presLayoutVars>
          <dgm:bulletEnabled val="1"/>
        </dgm:presLayoutVars>
      </dgm:prSet>
      <dgm:spPr/>
    </dgm:pt>
    <dgm:pt modelId="{F03ECBE1-BA28-43C0-BEFE-AD95B84A195D}" type="pres">
      <dgm:prSet presAssocID="{3FF8AEE3-2EAE-4036-B272-F5504ED62B2D}" presName="sibTrans" presStyleCnt="0"/>
      <dgm:spPr/>
    </dgm:pt>
    <dgm:pt modelId="{382E8661-DE40-437D-8AB4-58B28D3CEA7F}" type="pres">
      <dgm:prSet presAssocID="{62B16AEC-5012-4D94-9F67-28EE3F1B7BEC}" presName="node" presStyleLbl="node1" presStyleIdx="18" presStyleCnt="20">
        <dgm:presLayoutVars>
          <dgm:bulletEnabled val="1"/>
        </dgm:presLayoutVars>
      </dgm:prSet>
      <dgm:spPr/>
    </dgm:pt>
    <dgm:pt modelId="{BFA2089C-BED2-421E-845D-1E742E5A8164}" type="pres">
      <dgm:prSet presAssocID="{CD039A39-D36B-4531-9ED2-5634C018A2BB}" presName="sibTrans" presStyleCnt="0"/>
      <dgm:spPr/>
    </dgm:pt>
    <dgm:pt modelId="{38ECC022-762F-4025-B9D1-CC025081C187}" type="pres">
      <dgm:prSet presAssocID="{EAFF8C34-16C6-4BEA-865B-074EC54057F4}" presName="node" presStyleLbl="node1" presStyleIdx="19" presStyleCnt="20">
        <dgm:presLayoutVars>
          <dgm:bulletEnabled val="1"/>
        </dgm:presLayoutVars>
      </dgm:prSet>
      <dgm:spPr/>
    </dgm:pt>
  </dgm:ptLst>
  <dgm:cxnLst>
    <dgm:cxn modelId="{24590E00-5370-4E95-9893-AB933E51BC9D}" type="presOf" srcId="{EAFF8C34-16C6-4BEA-865B-074EC54057F4}" destId="{38ECC022-762F-4025-B9D1-CC025081C187}" srcOrd="0" destOrd="0" presId="urn:microsoft.com/office/officeart/2005/8/layout/default"/>
    <dgm:cxn modelId="{4E1A4703-E8E2-4884-9B87-918297AE2519}" type="presOf" srcId="{F625D983-BD7E-44B5-8F01-6920856F6A08}" destId="{A6863D9D-B42F-4556-869A-ABFBE7F50B81}" srcOrd="0" destOrd="0" presId="urn:microsoft.com/office/officeart/2005/8/layout/default"/>
    <dgm:cxn modelId="{9BDE9103-03BE-4039-ACB3-1F7966174D75}" srcId="{58D7FE39-559E-4029-96C8-77533112FFB6}" destId="{EAFF8C34-16C6-4BEA-865B-074EC54057F4}" srcOrd="19" destOrd="0" parTransId="{32BCE1AA-F29A-4786-A134-07B334AA7F37}" sibTransId="{CD8B0585-76CA-4F1C-8F79-F5F67E7B311C}"/>
    <dgm:cxn modelId="{5B59E406-729D-409E-A24E-4B0D89B839D1}" type="presOf" srcId="{8AE8226A-946A-4783-84AB-DE99C93291DD}" destId="{DB72C4FA-2B0C-4DB5-B36B-B975C73B04C9}" srcOrd="0" destOrd="0" presId="urn:microsoft.com/office/officeart/2005/8/layout/default"/>
    <dgm:cxn modelId="{5EF4BF08-C8A6-4559-8322-DD66A24FCDF3}" srcId="{58D7FE39-559E-4029-96C8-77533112FFB6}" destId="{D8005524-8CB0-4D06-A8C5-8D9C2655B5DE}" srcOrd="0" destOrd="0" parTransId="{996BBC1E-6E1B-4FDF-A63D-E3F742D90DA8}" sibTransId="{8D3D3796-C3C0-4B44-B240-0FBB0BAC5F6B}"/>
    <dgm:cxn modelId="{B8BB261A-90C9-40F2-B080-334FFB150723}" type="presOf" srcId="{58D7FE39-559E-4029-96C8-77533112FFB6}" destId="{0A3A64F6-EC19-4268-A8CA-7C06C3087CB3}" srcOrd="0" destOrd="0" presId="urn:microsoft.com/office/officeart/2005/8/layout/default"/>
    <dgm:cxn modelId="{4BFC2125-0BEB-4D67-BCC8-7E4F826582BB}" srcId="{58D7FE39-559E-4029-96C8-77533112FFB6}" destId="{5628E9F3-C813-4FC1-BD33-F29D95129BCC}" srcOrd="9" destOrd="0" parTransId="{EFD73393-E523-482B-B011-8C275430B52D}" sibTransId="{AD22F26C-1A8C-4D13-8281-BC758ABCC860}"/>
    <dgm:cxn modelId="{931AA52E-2761-4127-A267-005C36AF3A99}" srcId="{58D7FE39-559E-4029-96C8-77533112FFB6}" destId="{487D919C-775C-4ADF-933D-AF46A113FADE}" srcOrd="4" destOrd="0" parTransId="{56E1B9B9-F67A-468C-882A-F96186ABD506}" sibTransId="{2D3CE283-08A7-46AC-BA19-02E953873E84}"/>
    <dgm:cxn modelId="{81DD9733-2E90-476E-8705-0DF9CA1B07FC}" srcId="{58D7FE39-559E-4029-96C8-77533112FFB6}" destId="{952006D8-4C8A-4CF9-9DB1-DDF8781E3000}" srcOrd="3" destOrd="0" parTransId="{F30BA902-E770-460D-A308-2770A2AEBF13}" sibTransId="{CF98A8CC-8F3C-4367-8120-8A1327F32A98}"/>
    <dgm:cxn modelId="{ADB11E37-3D24-4609-9E53-B86E694F16C0}" type="presOf" srcId="{59AFA61F-C52B-4F0F-BB79-48DAF106B1CA}" destId="{C3D23C1D-F8B1-4022-A21D-3485C6434E83}" srcOrd="0" destOrd="0" presId="urn:microsoft.com/office/officeart/2005/8/layout/default"/>
    <dgm:cxn modelId="{381F2B3B-D601-4CA1-B1DD-BF9ADC6749E0}" type="presOf" srcId="{8B7D7EAF-780D-4ABB-B5A1-CE92D2117458}" destId="{9D1AFE85-A576-4467-B7F4-AC50B14AFFB9}" srcOrd="0" destOrd="0" presId="urn:microsoft.com/office/officeart/2005/8/layout/default"/>
    <dgm:cxn modelId="{437B4F61-DA68-4130-8883-CA6C68E28A9B}" type="presOf" srcId="{D8005524-8CB0-4D06-A8C5-8D9C2655B5DE}" destId="{02337FB5-71B5-4B15-859B-6B1A4ED40787}" srcOrd="0" destOrd="0" presId="urn:microsoft.com/office/officeart/2005/8/layout/default"/>
    <dgm:cxn modelId="{EBBE7F44-51A1-40B0-97D1-104C19692BAD}" srcId="{58D7FE39-559E-4029-96C8-77533112FFB6}" destId="{361473FF-BDC1-46E7-9088-8C35AA1A92C4}" srcOrd="14" destOrd="0" parTransId="{EAD2B274-F6A0-4DA8-BB97-C8F81A22015B}" sibTransId="{BF6E29EF-0B5A-4E0B-B169-77CB8CBD6EDD}"/>
    <dgm:cxn modelId="{A1062266-99E9-4604-8ECC-448E6B147426}" srcId="{58D7FE39-559E-4029-96C8-77533112FFB6}" destId="{F625D983-BD7E-44B5-8F01-6920856F6A08}" srcOrd="11" destOrd="0" parTransId="{60A69619-CDDF-4577-8A2E-C2B8A687AC92}" sibTransId="{E69CD1B8-520A-4A86-9C25-0B54DF9E4E9E}"/>
    <dgm:cxn modelId="{363FF548-B3A5-4194-BB6A-B935157C7B92}" type="presOf" srcId="{0938AB29-59D0-4CD3-A77D-C8C0DEB82E70}" destId="{A94A50CD-BF8E-43C7-AB5F-81E3F71047DF}" srcOrd="0" destOrd="0" presId="urn:microsoft.com/office/officeart/2005/8/layout/default"/>
    <dgm:cxn modelId="{A77FB16A-4208-404E-8D00-E6DABFD609E7}" srcId="{58D7FE39-559E-4029-96C8-77533112FFB6}" destId="{59AFA61F-C52B-4F0F-BB79-48DAF106B1CA}" srcOrd="17" destOrd="0" parTransId="{3E33CE85-EA57-4EDD-A6EF-CBF8ADF2B3D2}" sibTransId="{3FF8AEE3-2EAE-4036-B272-F5504ED62B2D}"/>
    <dgm:cxn modelId="{DA37E153-AEAB-48F2-8E7F-67D90B3EC6B6}" srcId="{58D7FE39-559E-4029-96C8-77533112FFB6}" destId="{DE4A938A-92AB-4087-A705-1A7D6F21EAE0}" srcOrd="10" destOrd="0" parTransId="{8DFAC82C-187A-4AFD-B2EC-59A56AABB459}" sibTransId="{0AB0B3AF-53DD-4AAD-82FF-03EC8A90C9B5}"/>
    <dgm:cxn modelId="{21B19C7A-66C0-4BF8-9F8C-06ED17498764}" srcId="{58D7FE39-559E-4029-96C8-77533112FFB6}" destId="{C215200F-9D1E-4CF8-8F4C-AEA5B9E7E1D8}" srcOrd="7" destOrd="0" parTransId="{797C43E3-22EC-4103-AF9C-4665350B79D7}" sibTransId="{82D0AE44-5D20-4715-A08C-59508F88100B}"/>
    <dgm:cxn modelId="{BEA8417B-606C-4A7D-9A3B-6A26D6E14184}" type="presOf" srcId="{5628E9F3-C813-4FC1-BD33-F29D95129BCC}" destId="{C682ECDB-EF1F-426C-AED0-331E1F816BBC}" srcOrd="0" destOrd="0" presId="urn:microsoft.com/office/officeart/2005/8/layout/default"/>
    <dgm:cxn modelId="{1A874C7E-71DC-48FF-A2F2-AA5B16B87BDD}" srcId="{58D7FE39-559E-4029-96C8-77533112FFB6}" destId="{62B16AEC-5012-4D94-9F67-28EE3F1B7BEC}" srcOrd="18" destOrd="0" parTransId="{0D215EDA-3129-47ED-8CB7-A0F3671749C9}" sibTransId="{CD039A39-D36B-4531-9ED2-5634C018A2BB}"/>
    <dgm:cxn modelId="{22297889-CFF7-4846-9BA0-15468BAC7045}" type="presOf" srcId="{487D919C-775C-4ADF-933D-AF46A113FADE}" destId="{D7398757-535D-4679-B762-9715A80E3211}" srcOrd="0" destOrd="0" presId="urn:microsoft.com/office/officeart/2005/8/layout/default"/>
    <dgm:cxn modelId="{8E3A9589-FE77-45C8-8ED8-65931A93A49F}" srcId="{58D7FE39-559E-4029-96C8-77533112FFB6}" destId="{BE2970AA-35B6-4D6F-99EA-B5E74AADFA0C}" srcOrd="5" destOrd="0" parTransId="{668AB546-613B-493D-AB91-1CCE4751BF0A}" sibTransId="{74DD7519-F98E-4A5F-8FE4-7A87E7A6DBF1}"/>
    <dgm:cxn modelId="{C153598C-AE52-4D02-9822-30521A94D50F}" srcId="{58D7FE39-559E-4029-96C8-77533112FFB6}" destId="{D1B02C90-CE67-401F-AAE1-EDD9DF925234}" srcOrd="6" destOrd="0" parTransId="{1F2F4AC1-2996-4DC1-82B2-2A666C1B7BD1}" sibTransId="{23496F2E-3562-4CF4-BC5B-B66CDE7AC821}"/>
    <dgm:cxn modelId="{D8CCCC94-A0E4-44DF-8191-06C8A6FB6B09}" type="presOf" srcId="{D6616F06-437B-462F-8768-CE2EEBE28BD5}" destId="{0AEC5818-685C-45AD-B7AF-DB6128809936}" srcOrd="0" destOrd="0" presId="urn:microsoft.com/office/officeart/2005/8/layout/default"/>
    <dgm:cxn modelId="{AD627A9A-9A48-437A-A3D9-900D44FD789D}" type="presOf" srcId="{8F21E2D7-DB00-4B90-8D64-0CF7CA9AE0C1}" destId="{D4CCD2A8-57E4-4FEA-86C1-CB07500016EC}" srcOrd="0" destOrd="0" presId="urn:microsoft.com/office/officeart/2005/8/layout/default"/>
    <dgm:cxn modelId="{C9B590B2-9059-4F7D-8D19-0F8489EFFB6B}" srcId="{58D7FE39-559E-4029-96C8-77533112FFB6}" destId="{8AE8226A-946A-4783-84AB-DE99C93291DD}" srcOrd="1" destOrd="0" parTransId="{0907CB94-C7CD-44DC-8380-655ADDBD9C81}" sibTransId="{4CF26E13-AA73-40A6-9552-BA2E7F0869B4}"/>
    <dgm:cxn modelId="{9C0980B7-0CAD-45EB-9EC3-7AB3FD2D80D3}" type="presOf" srcId="{D1B02C90-CE67-401F-AAE1-EDD9DF925234}" destId="{1B439498-A445-4367-8BC7-93BEA02D4D30}" srcOrd="0" destOrd="0" presId="urn:microsoft.com/office/officeart/2005/8/layout/default"/>
    <dgm:cxn modelId="{A54AEDB8-9176-4B56-9552-002D2B2F5CF1}" srcId="{58D7FE39-559E-4029-96C8-77533112FFB6}" destId="{D6616F06-437B-462F-8768-CE2EEBE28BD5}" srcOrd="15" destOrd="0" parTransId="{A692CC99-0EEF-4309-8F6A-A8F34A870B81}" sibTransId="{586BCD48-9AAD-413A-8122-AB6F583FBBE9}"/>
    <dgm:cxn modelId="{ABD216C6-FE44-4603-AE10-85D2F9665F28}" type="presOf" srcId="{C215200F-9D1E-4CF8-8F4C-AEA5B9E7E1D8}" destId="{3CD350F7-86E9-4103-AEF0-173D7FA55EC5}" srcOrd="0" destOrd="0" presId="urn:microsoft.com/office/officeart/2005/8/layout/default"/>
    <dgm:cxn modelId="{A3E41FCE-551D-4891-8D58-DE2F3618920B}" type="presOf" srcId="{952006D8-4C8A-4CF9-9DB1-DDF8781E3000}" destId="{CD2026DF-B369-481A-9157-6D19B631788E}" srcOrd="0" destOrd="0" presId="urn:microsoft.com/office/officeart/2005/8/layout/default"/>
    <dgm:cxn modelId="{6B9F95D2-30CC-4247-BC85-29E2A53F856A}" type="presOf" srcId="{62B16AEC-5012-4D94-9F67-28EE3F1B7BEC}" destId="{382E8661-DE40-437D-8AB4-58B28D3CEA7F}" srcOrd="0" destOrd="0" presId="urn:microsoft.com/office/officeart/2005/8/layout/default"/>
    <dgm:cxn modelId="{E3BB44D4-C783-42E6-9640-158BD950C73A}" type="presOf" srcId="{BE2970AA-35B6-4D6F-99EA-B5E74AADFA0C}" destId="{624F395C-92B7-4C1C-B6A9-75FF628080E6}" srcOrd="0" destOrd="0" presId="urn:microsoft.com/office/officeart/2005/8/layout/default"/>
    <dgm:cxn modelId="{2C9B75D8-6726-442C-A6CD-C06251657950}" srcId="{58D7FE39-559E-4029-96C8-77533112FFB6}" destId="{DC1594B8-0361-4CF8-9B5E-8BFCBB04C4D0}" srcOrd="12" destOrd="0" parTransId="{1DED6B15-0071-445D-9AF2-2BE10AE0B11A}" sibTransId="{4A682056-8038-43F1-8E88-918D84AF079B}"/>
    <dgm:cxn modelId="{14D6E1D9-1215-4631-AEC6-C93392058313}" type="presOf" srcId="{361473FF-BDC1-46E7-9088-8C35AA1A92C4}" destId="{3B47F2E3-0DD3-4674-8620-720DF4AA144A}" srcOrd="0" destOrd="0" presId="urn:microsoft.com/office/officeart/2005/8/layout/default"/>
    <dgm:cxn modelId="{5C84B9DE-5438-4908-8DEA-E40CD7D6E361}" srcId="{58D7FE39-559E-4029-96C8-77533112FFB6}" destId="{8F21E2D7-DB00-4B90-8D64-0CF7CA9AE0C1}" srcOrd="16" destOrd="0" parTransId="{B3A12078-95AA-4561-9070-630758F2DAB5}" sibTransId="{437C1B07-CF98-4C3E-9D02-D7D622B2FD1B}"/>
    <dgm:cxn modelId="{2F1560E1-C628-4CAE-9FD0-2F57ED91618D}" type="presOf" srcId="{DE4A938A-92AB-4087-A705-1A7D6F21EAE0}" destId="{447E096D-EFE8-4FB1-B7FF-51B6E2494101}" srcOrd="0" destOrd="0" presId="urn:microsoft.com/office/officeart/2005/8/layout/default"/>
    <dgm:cxn modelId="{A51A18E5-4B9F-4015-BB0D-14719817AFBE}" type="presOf" srcId="{DC1594B8-0361-4CF8-9B5E-8BFCBB04C4D0}" destId="{4E3A4C9A-EBBC-4555-80B3-DCEABF5C815B}" srcOrd="0" destOrd="0" presId="urn:microsoft.com/office/officeart/2005/8/layout/default"/>
    <dgm:cxn modelId="{DC87DEE6-996C-4990-87CA-E56243BF3A1F}" type="presOf" srcId="{76178B6D-1343-4873-8C39-D5261F5C4318}" destId="{DFAB6D41-E0BB-4147-A895-D263D571458A}" srcOrd="0" destOrd="0" presId="urn:microsoft.com/office/officeart/2005/8/layout/default"/>
    <dgm:cxn modelId="{E28212EE-03BD-4377-99BC-BB382D3B56FF}" srcId="{58D7FE39-559E-4029-96C8-77533112FFB6}" destId="{76178B6D-1343-4873-8C39-D5261F5C4318}" srcOrd="2" destOrd="0" parTransId="{DF623A5E-5C0C-43F4-94CD-F3FBAA29040D}" sibTransId="{65EB2788-1F52-43C7-82B3-86FE848D99EB}"/>
    <dgm:cxn modelId="{324AC1EE-1576-4C24-A843-2E54ADB0EC53}" srcId="{58D7FE39-559E-4029-96C8-77533112FFB6}" destId="{0938AB29-59D0-4CD3-A77D-C8C0DEB82E70}" srcOrd="8" destOrd="0" parTransId="{D9B1311F-7DBD-44F3-BF07-3A4A5F5ECEAC}" sibTransId="{BA447E6E-4FFB-4607-A770-849043AB1381}"/>
    <dgm:cxn modelId="{57D8FFF4-E74C-4BD7-B505-F7ECC6517266}" srcId="{58D7FE39-559E-4029-96C8-77533112FFB6}" destId="{8B7D7EAF-780D-4ABB-B5A1-CE92D2117458}" srcOrd="13" destOrd="0" parTransId="{972E228A-A51F-4C88-AC4F-CCC29AED563B}" sibTransId="{777DD907-4D60-4826-9FDF-FFAF066B8D23}"/>
    <dgm:cxn modelId="{54C451DF-461A-4021-AAB7-272A15A73B2A}" type="presParOf" srcId="{0A3A64F6-EC19-4268-A8CA-7C06C3087CB3}" destId="{02337FB5-71B5-4B15-859B-6B1A4ED40787}" srcOrd="0" destOrd="0" presId="urn:microsoft.com/office/officeart/2005/8/layout/default"/>
    <dgm:cxn modelId="{3E6C8B58-4CBC-4352-8762-1EED32343711}" type="presParOf" srcId="{0A3A64F6-EC19-4268-A8CA-7C06C3087CB3}" destId="{3BD359A6-0663-4BD7-A0B3-E1BD23A3235B}" srcOrd="1" destOrd="0" presId="urn:microsoft.com/office/officeart/2005/8/layout/default"/>
    <dgm:cxn modelId="{C836B0FF-DE23-4FB9-BCAF-C6BD6713EED0}" type="presParOf" srcId="{0A3A64F6-EC19-4268-A8CA-7C06C3087CB3}" destId="{DB72C4FA-2B0C-4DB5-B36B-B975C73B04C9}" srcOrd="2" destOrd="0" presId="urn:microsoft.com/office/officeart/2005/8/layout/default"/>
    <dgm:cxn modelId="{34118A76-9C1D-4A1E-B398-EF68F104AF5F}" type="presParOf" srcId="{0A3A64F6-EC19-4268-A8CA-7C06C3087CB3}" destId="{CF182746-1E85-4789-80C8-8A19CF8004DC}" srcOrd="3" destOrd="0" presId="urn:microsoft.com/office/officeart/2005/8/layout/default"/>
    <dgm:cxn modelId="{BFBC30C2-8050-4BC0-886E-69AD9F4C4095}" type="presParOf" srcId="{0A3A64F6-EC19-4268-A8CA-7C06C3087CB3}" destId="{DFAB6D41-E0BB-4147-A895-D263D571458A}" srcOrd="4" destOrd="0" presId="urn:microsoft.com/office/officeart/2005/8/layout/default"/>
    <dgm:cxn modelId="{92CD0CB8-798B-4BE0-9746-D65C368D876E}" type="presParOf" srcId="{0A3A64F6-EC19-4268-A8CA-7C06C3087CB3}" destId="{B85D9903-75B2-457C-8EE0-D3880DA15BDB}" srcOrd="5" destOrd="0" presId="urn:microsoft.com/office/officeart/2005/8/layout/default"/>
    <dgm:cxn modelId="{51545DAA-A669-4C68-99BA-7243133D19D2}" type="presParOf" srcId="{0A3A64F6-EC19-4268-A8CA-7C06C3087CB3}" destId="{CD2026DF-B369-481A-9157-6D19B631788E}" srcOrd="6" destOrd="0" presId="urn:microsoft.com/office/officeart/2005/8/layout/default"/>
    <dgm:cxn modelId="{032F180E-A03B-4B6E-8384-EC9E0AD1EF6F}" type="presParOf" srcId="{0A3A64F6-EC19-4268-A8CA-7C06C3087CB3}" destId="{005FF132-D3BA-49F4-A5F6-96CB054F9DFE}" srcOrd="7" destOrd="0" presId="urn:microsoft.com/office/officeart/2005/8/layout/default"/>
    <dgm:cxn modelId="{7F4B8502-D78B-48FF-81DC-A11090CC3A36}" type="presParOf" srcId="{0A3A64F6-EC19-4268-A8CA-7C06C3087CB3}" destId="{D7398757-535D-4679-B762-9715A80E3211}" srcOrd="8" destOrd="0" presId="urn:microsoft.com/office/officeart/2005/8/layout/default"/>
    <dgm:cxn modelId="{73AB9164-7478-49D5-850D-D0608FA2785D}" type="presParOf" srcId="{0A3A64F6-EC19-4268-A8CA-7C06C3087CB3}" destId="{DD3F36FB-703F-49D2-990F-1DB3E2D27B92}" srcOrd="9" destOrd="0" presId="urn:microsoft.com/office/officeart/2005/8/layout/default"/>
    <dgm:cxn modelId="{F4FB0BC9-611A-4DB6-8481-B87ECCC9E621}" type="presParOf" srcId="{0A3A64F6-EC19-4268-A8CA-7C06C3087CB3}" destId="{624F395C-92B7-4C1C-B6A9-75FF628080E6}" srcOrd="10" destOrd="0" presId="urn:microsoft.com/office/officeart/2005/8/layout/default"/>
    <dgm:cxn modelId="{E8D84974-342B-4403-A325-F85595FCFF8E}" type="presParOf" srcId="{0A3A64F6-EC19-4268-A8CA-7C06C3087CB3}" destId="{AE832718-0AEA-468A-81AB-E8AA2138DA92}" srcOrd="11" destOrd="0" presId="urn:microsoft.com/office/officeart/2005/8/layout/default"/>
    <dgm:cxn modelId="{F55EB557-6A4F-47D8-9270-382A39FA2340}" type="presParOf" srcId="{0A3A64F6-EC19-4268-A8CA-7C06C3087CB3}" destId="{1B439498-A445-4367-8BC7-93BEA02D4D30}" srcOrd="12" destOrd="0" presId="urn:microsoft.com/office/officeart/2005/8/layout/default"/>
    <dgm:cxn modelId="{70010D7F-EEF8-424C-B634-431C4B0D1805}" type="presParOf" srcId="{0A3A64F6-EC19-4268-A8CA-7C06C3087CB3}" destId="{08883CC9-44CA-4D1F-A2F6-5788B0F73860}" srcOrd="13" destOrd="0" presId="urn:microsoft.com/office/officeart/2005/8/layout/default"/>
    <dgm:cxn modelId="{B638316C-C802-41C1-A7A2-51CDF6B9B757}" type="presParOf" srcId="{0A3A64F6-EC19-4268-A8CA-7C06C3087CB3}" destId="{3CD350F7-86E9-4103-AEF0-173D7FA55EC5}" srcOrd="14" destOrd="0" presId="urn:microsoft.com/office/officeart/2005/8/layout/default"/>
    <dgm:cxn modelId="{9F5212CE-226C-4F09-B31B-6FBE14C9B1CA}" type="presParOf" srcId="{0A3A64F6-EC19-4268-A8CA-7C06C3087CB3}" destId="{F7DBB3FB-5456-4164-8050-CABFD468AB50}" srcOrd="15" destOrd="0" presId="urn:microsoft.com/office/officeart/2005/8/layout/default"/>
    <dgm:cxn modelId="{C2A0B6AD-B799-40D5-BB73-28B34B233B5E}" type="presParOf" srcId="{0A3A64F6-EC19-4268-A8CA-7C06C3087CB3}" destId="{A94A50CD-BF8E-43C7-AB5F-81E3F71047DF}" srcOrd="16" destOrd="0" presId="urn:microsoft.com/office/officeart/2005/8/layout/default"/>
    <dgm:cxn modelId="{1ED82262-6333-4143-951B-E03294A87C5B}" type="presParOf" srcId="{0A3A64F6-EC19-4268-A8CA-7C06C3087CB3}" destId="{4AD45523-D268-4475-B361-09C97E2941DD}" srcOrd="17" destOrd="0" presId="urn:microsoft.com/office/officeart/2005/8/layout/default"/>
    <dgm:cxn modelId="{2AE48FA2-1507-4151-8613-8D2A182079D6}" type="presParOf" srcId="{0A3A64F6-EC19-4268-A8CA-7C06C3087CB3}" destId="{C682ECDB-EF1F-426C-AED0-331E1F816BBC}" srcOrd="18" destOrd="0" presId="urn:microsoft.com/office/officeart/2005/8/layout/default"/>
    <dgm:cxn modelId="{B1492E69-035F-4D17-A4BF-47CDEF435244}" type="presParOf" srcId="{0A3A64F6-EC19-4268-A8CA-7C06C3087CB3}" destId="{4374B5C2-50C2-42BA-9C2B-6C3E7D4FBCDB}" srcOrd="19" destOrd="0" presId="urn:microsoft.com/office/officeart/2005/8/layout/default"/>
    <dgm:cxn modelId="{15D97C56-D5D7-4B2B-9C75-FCDF5F1A7A1E}" type="presParOf" srcId="{0A3A64F6-EC19-4268-A8CA-7C06C3087CB3}" destId="{447E096D-EFE8-4FB1-B7FF-51B6E2494101}" srcOrd="20" destOrd="0" presId="urn:microsoft.com/office/officeart/2005/8/layout/default"/>
    <dgm:cxn modelId="{66405BD0-8CD1-4DB4-897F-520DA0AC061B}" type="presParOf" srcId="{0A3A64F6-EC19-4268-A8CA-7C06C3087CB3}" destId="{B4DF799E-3BB7-425E-AA18-7901338E4C7D}" srcOrd="21" destOrd="0" presId="urn:microsoft.com/office/officeart/2005/8/layout/default"/>
    <dgm:cxn modelId="{61A6BCD4-D1E3-47D5-98D9-8FDCA45B75BB}" type="presParOf" srcId="{0A3A64F6-EC19-4268-A8CA-7C06C3087CB3}" destId="{A6863D9D-B42F-4556-869A-ABFBE7F50B81}" srcOrd="22" destOrd="0" presId="urn:microsoft.com/office/officeart/2005/8/layout/default"/>
    <dgm:cxn modelId="{8C204C14-49FC-4E33-9AF5-0E736709E5F9}" type="presParOf" srcId="{0A3A64F6-EC19-4268-A8CA-7C06C3087CB3}" destId="{4607D4BC-1557-46B1-A5EC-503892474FAD}" srcOrd="23" destOrd="0" presId="urn:microsoft.com/office/officeart/2005/8/layout/default"/>
    <dgm:cxn modelId="{2F989102-9E2A-41B2-ACE6-D3E04CF5B717}" type="presParOf" srcId="{0A3A64F6-EC19-4268-A8CA-7C06C3087CB3}" destId="{4E3A4C9A-EBBC-4555-80B3-DCEABF5C815B}" srcOrd="24" destOrd="0" presId="urn:microsoft.com/office/officeart/2005/8/layout/default"/>
    <dgm:cxn modelId="{1B56C85E-062A-42BF-A0A1-E2B234E1E9BF}" type="presParOf" srcId="{0A3A64F6-EC19-4268-A8CA-7C06C3087CB3}" destId="{FC261418-B4C8-4DBD-926E-F3CD867ABC78}" srcOrd="25" destOrd="0" presId="urn:microsoft.com/office/officeart/2005/8/layout/default"/>
    <dgm:cxn modelId="{006B78CD-1C3B-47FD-A229-3D508E1FDA40}" type="presParOf" srcId="{0A3A64F6-EC19-4268-A8CA-7C06C3087CB3}" destId="{9D1AFE85-A576-4467-B7F4-AC50B14AFFB9}" srcOrd="26" destOrd="0" presId="urn:microsoft.com/office/officeart/2005/8/layout/default"/>
    <dgm:cxn modelId="{E629CFAE-36AB-4F42-9647-9AD03CA08889}" type="presParOf" srcId="{0A3A64F6-EC19-4268-A8CA-7C06C3087CB3}" destId="{1485BE98-5F1F-4D68-9E2E-B8F1DA082775}" srcOrd="27" destOrd="0" presId="urn:microsoft.com/office/officeart/2005/8/layout/default"/>
    <dgm:cxn modelId="{6BE0FC79-C55F-4CDE-9842-37CE269C9737}" type="presParOf" srcId="{0A3A64F6-EC19-4268-A8CA-7C06C3087CB3}" destId="{3B47F2E3-0DD3-4674-8620-720DF4AA144A}" srcOrd="28" destOrd="0" presId="urn:microsoft.com/office/officeart/2005/8/layout/default"/>
    <dgm:cxn modelId="{116C0190-8579-4135-AC4C-81B1856D4280}" type="presParOf" srcId="{0A3A64F6-EC19-4268-A8CA-7C06C3087CB3}" destId="{7DE86664-972A-428B-85A8-A0DEA0CE1B52}" srcOrd="29" destOrd="0" presId="urn:microsoft.com/office/officeart/2005/8/layout/default"/>
    <dgm:cxn modelId="{6211977E-EAE4-40E5-8FD5-1687CD86F396}" type="presParOf" srcId="{0A3A64F6-EC19-4268-A8CA-7C06C3087CB3}" destId="{0AEC5818-685C-45AD-B7AF-DB6128809936}" srcOrd="30" destOrd="0" presId="urn:microsoft.com/office/officeart/2005/8/layout/default"/>
    <dgm:cxn modelId="{6C718E06-99B9-4628-9B4F-1F12D3E11788}" type="presParOf" srcId="{0A3A64F6-EC19-4268-A8CA-7C06C3087CB3}" destId="{7A2E8AF0-4E36-49FF-8516-BF380A04CB28}" srcOrd="31" destOrd="0" presId="urn:microsoft.com/office/officeart/2005/8/layout/default"/>
    <dgm:cxn modelId="{49F5BEF7-B72F-4E2F-87BF-26550F440F83}" type="presParOf" srcId="{0A3A64F6-EC19-4268-A8CA-7C06C3087CB3}" destId="{D4CCD2A8-57E4-4FEA-86C1-CB07500016EC}" srcOrd="32" destOrd="0" presId="urn:microsoft.com/office/officeart/2005/8/layout/default"/>
    <dgm:cxn modelId="{AE31ABC0-2621-4CA3-9E9A-C24B73FD8221}" type="presParOf" srcId="{0A3A64F6-EC19-4268-A8CA-7C06C3087CB3}" destId="{D12671EE-2A97-4CEF-9ECD-12339F97CB24}" srcOrd="33" destOrd="0" presId="urn:microsoft.com/office/officeart/2005/8/layout/default"/>
    <dgm:cxn modelId="{FE7C7624-6C30-408E-A8A7-DA36BA41E931}" type="presParOf" srcId="{0A3A64F6-EC19-4268-A8CA-7C06C3087CB3}" destId="{C3D23C1D-F8B1-4022-A21D-3485C6434E83}" srcOrd="34" destOrd="0" presId="urn:microsoft.com/office/officeart/2005/8/layout/default"/>
    <dgm:cxn modelId="{FE067E16-007A-4E9F-9607-E2FE8CD20AFE}" type="presParOf" srcId="{0A3A64F6-EC19-4268-A8CA-7C06C3087CB3}" destId="{F03ECBE1-BA28-43C0-BEFE-AD95B84A195D}" srcOrd="35" destOrd="0" presId="urn:microsoft.com/office/officeart/2005/8/layout/default"/>
    <dgm:cxn modelId="{7B5B0F04-3A5E-487E-85AE-64E11DAB206A}" type="presParOf" srcId="{0A3A64F6-EC19-4268-A8CA-7C06C3087CB3}" destId="{382E8661-DE40-437D-8AB4-58B28D3CEA7F}" srcOrd="36" destOrd="0" presId="urn:microsoft.com/office/officeart/2005/8/layout/default"/>
    <dgm:cxn modelId="{9510C624-4CB5-49C4-86B4-2EC2CA445F51}" type="presParOf" srcId="{0A3A64F6-EC19-4268-A8CA-7C06C3087CB3}" destId="{BFA2089C-BED2-421E-845D-1E742E5A8164}" srcOrd="37" destOrd="0" presId="urn:microsoft.com/office/officeart/2005/8/layout/default"/>
    <dgm:cxn modelId="{A8EC59A3-8361-4724-8DA0-C83829283473}" type="presParOf" srcId="{0A3A64F6-EC19-4268-A8CA-7C06C3087CB3}" destId="{38ECC022-762F-4025-B9D1-CC025081C187}" srcOrd="38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6DD5A6-60EC-4745-B823-20342109EFB8}" type="doc">
      <dgm:prSet loTypeId="urn:microsoft.com/office/officeart/2005/8/layout/process4" loCatId="process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AFF33AFE-60CF-4692-9382-0FC4353EAA10}">
      <dgm:prSet phldrT="[文本]" custT="1"/>
      <dgm:spPr/>
      <dgm:t>
        <a:bodyPr/>
        <a:lstStyle/>
        <a:p>
          <a:r>
            <a:rPr lang="zh-CN" altLang="en-US" sz="1800" dirty="0">
              <a:latin typeface="+mj-ea"/>
              <a:ea typeface="+mj-ea"/>
            </a:rPr>
            <a:t>自动找点</a:t>
          </a:r>
        </a:p>
      </dgm:t>
    </dgm:pt>
    <dgm:pt modelId="{A7EF734A-C565-4DCB-82E2-610028535457}" type="parTrans" cxnId="{580B1A60-BAE9-409C-8D64-DE2BA4B0ACEF}">
      <dgm:prSet/>
      <dgm:spPr/>
      <dgm:t>
        <a:bodyPr/>
        <a:lstStyle/>
        <a:p>
          <a:endParaRPr lang="zh-CN" altLang="en-US" sz="1800">
            <a:latin typeface="+mj-ea"/>
            <a:ea typeface="+mj-ea"/>
          </a:endParaRPr>
        </a:p>
      </dgm:t>
    </dgm:pt>
    <dgm:pt modelId="{7BCA3683-C4B5-42D7-8618-8E54AC0C2825}" type="sibTrans" cxnId="{580B1A60-BAE9-409C-8D64-DE2BA4B0ACEF}">
      <dgm:prSet/>
      <dgm:spPr/>
      <dgm:t>
        <a:bodyPr/>
        <a:lstStyle/>
        <a:p>
          <a:endParaRPr lang="zh-CN" altLang="en-US" sz="1800">
            <a:latin typeface="+mj-ea"/>
            <a:ea typeface="+mj-ea"/>
          </a:endParaRPr>
        </a:p>
      </dgm:t>
    </dgm:pt>
    <dgm:pt modelId="{71450045-112F-4D87-A4F3-99B00283FEAA}">
      <dgm:prSet phldrT="[文本]" custT="1"/>
      <dgm:spPr/>
      <dgm:t>
        <a:bodyPr/>
        <a:lstStyle/>
        <a:p>
          <a:r>
            <a:rPr lang="zh-CN" altLang="en-US" sz="1800" dirty="0">
              <a:latin typeface="+mj-ea"/>
              <a:ea typeface="+mj-ea"/>
            </a:rPr>
            <a:t>过滤同名点</a:t>
          </a:r>
        </a:p>
      </dgm:t>
    </dgm:pt>
    <dgm:pt modelId="{F9DE41E1-E593-47CE-AF59-8AE3C295586A}" type="parTrans" cxnId="{8D4C08CC-B698-4844-8D55-AF1D5350D2C2}">
      <dgm:prSet/>
      <dgm:spPr/>
      <dgm:t>
        <a:bodyPr/>
        <a:lstStyle/>
        <a:p>
          <a:endParaRPr lang="zh-CN" altLang="en-US" sz="1800">
            <a:latin typeface="+mj-ea"/>
            <a:ea typeface="+mj-ea"/>
          </a:endParaRPr>
        </a:p>
      </dgm:t>
    </dgm:pt>
    <dgm:pt modelId="{DB3AAF23-0F45-4426-9619-7A0BF73B7F39}" type="sibTrans" cxnId="{8D4C08CC-B698-4844-8D55-AF1D5350D2C2}">
      <dgm:prSet/>
      <dgm:spPr/>
      <dgm:t>
        <a:bodyPr/>
        <a:lstStyle/>
        <a:p>
          <a:endParaRPr lang="zh-CN" altLang="en-US" sz="1800">
            <a:latin typeface="+mj-ea"/>
            <a:ea typeface="+mj-ea"/>
          </a:endParaRPr>
        </a:p>
      </dgm:t>
    </dgm:pt>
    <dgm:pt modelId="{B9A01706-AD69-4450-B5DD-1E5B76C9AADA}">
      <dgm:prSet phldrT="[文本]" custT="1"/>
      <dgm:spPr/>
      <dgm:t>
        <a:bodyPr/>
        <a:lstStyle/>
        <a:p>
          <a:r>
            <a:rPr lang="zh-CN" altLang="en-US" sz="1800" dirty="0">
              <a:latin typeface="+mj-ea"/>
              <a:ea typeface="+mj-ea"/>
            </a:rPr>
            <a:t>图像配准</a:t>
          </a:r>
        </a:p>
      </dgm:t>
    </dgm:pt>
    <dgm:pt modelId="{86265BAE-3DDB-4114-87A8-6BF1D32899EC}" type="parTrans" cxnId="{282A2656-3A59-481C-805F-4F9775A75E0F}">
      <dgm:prSet/>
      <dgm:spPr/>
      <dgm:t>
        <a:bodyPr/>
        <a:lstStyle/>
        <a:p>
          <a:endParaRPr lang="zh-CN" altLang="en-US" sz="1800">
            <a:latin typeface="+mj-ea"/>
            <a:ea typeface="+mj-ea"/>
          </a:endParaRPr>
        </a:p>
      </dgm:t>
    </dgm:pt>
    <dgm:pt modelId="{52C0660E-98F6-4791-9548-64573D80347B}" type="sibTrans" cxnId="{282A2656-3A59-481C-805F-4F9775A75E0F}">
      <dgm:prSet/>
      <dgm:spPr/>
      <dgm:t>
        <a:bodyPr/>
        <a:lstStyle/>
        <a:p>
          <a:endParaRPr lang="zh-CN" altLang="en-US" sz="1800">
            <a:latin typeface="+mj-ea"/>
            <a:ea typeface="+mj-ea"/>
          </a:endParaRPr>
        </a:p>
      </dgm:t>
    </dgm:pt>
    <dgm:pt modelId="{F57EDD69-A4B4-498D-9536-BDC464DAF502}" type="pres">
      <dgm:prSet presAssocID="{C76DD5A6-60EC-4745-B823-20342109EFB8}" presName="Name0" presStyleCnt="0">
        <dgm:presLayoutVars>
          <dgm:dir/>
          <dgm:animLvl val="lvl"/>
          <dgm:resizeHandles val="exact"/>
        </dgm:presLayoutVars>
      </dgm:prSet>
      <dgm:spPr/>
    </dgm:pt>
    <dgm:pt modelId="{1BB7E70A-2B7B-4C53-B8A0-2CEA75BB62FC}" type="pres">
      <dgm:prSet presAssocID="{B9A01706-AD69-4450-B5DD-1E5B76C9AADA}" presName="boxAndChildren" presStyleCnt="0"/>
      <dgm:spPr/>
    </dgm:pt>
    <dgm:pt modelId="{35232A81-BD54-4EA3-B6FC-9760EB483D65}" type="pres">
      <dgm:prSet presAssocID="{B9A01706-AD69-4450-B5DD-1E5B76C9AADA}" presName="parentTextBox" presStyleLbl="node1" presStyleIdx="0" presStyleCnt="3"/>
      <dgm:spPr/>
    </dgm:pt>
    <dgm:pt modelId="{40B1EC08-9B22-491A-9658-FF8201679A42}" type="pres">
      <dgm:prSet presAssocID="{DB3AAF23-0F45-4426-9619-7A0BF73B7F39}" presName="sp" presStyleCnt="0"/>
      <dgm:spPr/>
    </dgm:pt>
    <dgm:pt modelId="{CA557F8D-A83C-4718-B0B8-443371F3C372}" type="pres">
      <dgm:prSet presAssocID="{71450045-112F-4D87-A4F3-99B00283FEAA}" presName="arrowAndChildren" presStyleCnt="0"/>
      <dgm:spPr/>
    </dgm:pt>
    <dgm:pt modelId="{3D23C8BF-3410-469C-9EFE-A893A855BD27}" type="pres">
      <dgm:prSet presAssocID="{71450045-112F-4D87-A4F3-99B00283FEAA}" presName="parentTextArrow" presStyleLbl="node1" presStyleIdx="1" presStyleCnt="3"/>
      <dgm:spPr/>
    </dgm:pt>
    <dgm:pt modelId="{17E4CE52-7B2C-4EB9-80D7-050EAE81A31B}" type="pres">
      <dgm:prSet presAssocID="{7BCA3683-C4B5-42D7-8618-8E54AC0C2825}" presName="sp" presStyleCnt="0"/>
      <dgm:spPr/>
    </dgm:pt>
    <dgm:pt modelId="{30007E1C-DA3B-4CFB-AB72-E19FD457CA58}" type="pres">
      <dgm:prSet presAssocID="{AFF33AFE-60CF-4692-9382-0FC4353EAA10}" presName="arrowAndChildren" presStyleCnt="0"/>
      <dgm:spPr/>
    </dgm:pt>
    <dgm:pt modelId="{663655B4-0D53-471C-A7A3-EF21CB926933}" type="pres">
      <dgm:prSet presAssocID="{AFF33AFE-60CF-4692-9382-0FC4353EAA10}" presName="parentTextArrow" presStyleLbl="node1" presStyleIdx="2" presStyleCnt="3"/>
      <dgm:spPr/>
    </dgm:pt>
  </dgm:ptLst>
  <dgm:cxnLst>
    <dgm:cxn modelId="{A293CE20-92ED-4B9B-BBD5-8766C9B782C8}" type="presOf" srcId="{B9A01706-AD69-4450-B5DD-1E5B76C9AADA}" destId="{35232A81-BD54-4EA3-B6FC-9760EB483D65}" srcOrd="0" destOrd="0" presId="urn:microsoft.com/office/officeart/2005/8/layout/process4"/>
    <dgm:cxn modelId="{580B1A60-BAE9-409C-8D64-DE2BA4B0ACEF}" srcId="{C76DD5A6-60EC-4745-B823-20342109EFB8}" destId="{AFF33AFE-60CF-4692-9382-0FC4353EAA10}" srcOrd="0" destOrd="0" parTransId="{A7EF734A-C565-4DCB-82E2-610028535457}" sibTransId="{7BCA3683-C4B5-42D7-8618-8E54AC0C2825}"/>
    <dgm:cxn modelId="{991BCB4C-0075-4142-9AF5-62F6EF1E5442}" type="presOf" srcId="{71450045-112F-4D87-A4F3-99B00283FEAA}" destId="{3D23C8BF-3410-469C-9EFE-A893A855BD27}" srcOrd="0" destOrd="0" presId="urn:microsoft.com/office/officeart/2005/8/layout/process4"/>
    <dgm:cxn modelId="{282A2656-3A59-481C-805F-4F9775A75E0F}" srcId="{C76DD5A6-60EC-4745-B823-20342109EFB8}" destId="{B9A01706-AD69-4450-B5DD-1E5B76C9AADA}" srcOrd="2" destOrd="0" parTransId="{86265BAE-3DDB-4114-87A8-6BF1D32899EC}" sibTransId="{52C0660E-98F6-4791-9548-64573D80347B}"/>
    <dgm:cxn modelId="{C2F7A186-FEF6-4612-8DCF-58611773BF32}" type="presOf" srcId="{AFF33AFE-60CF-4692-9382-0FC4353EAA10}" destId="{663655B4-0D53-471C-A7A3-EF21CB926933}" srcOrd="0" destOrd="0" presId="urn:microsoft.com/office/officeart/2005/8/layout/process4"/>
    <dgm:cxn modelId="{EF8AD188-E332-49BF-B99D-5D97D5A65EAF}" type="presOf" srcId="{C76DD5A6-60EC-4745-B823-20342109EFB8}" destId="{F57EDD69-A4B4-498D-9536-BDC464DAF502}" srcOrd="0" destOrd="0" presId="urn:microsoft.com/office/officeart/2005/8/layout/process4"/>
    <dgm:cxn modelId="{8D4C08CC-B698-4844-8D55-AF1D5350D2C2}" srcId="{C76DD5A6-60EC-4745-B823-20342109EFB8}" destId="{71450045-112F-4D87-A4F3-99B00283FEAA}" srcOrd="1" destOrd="0" parTransId="{F9DE41E1-E593-47CE-AF59-8AE3C295586A}" sibTransId="{DB3AAF23-0F45-4426-9619-7A0BF73B7F39}"/>
    <dgm:cxn modelId="{FC6EC2D5-C4B5-476A-BA47-927F86417286}" type="presParOf" srcId="{F57EDD69-A4B4-498D-9536-BDC464DAF502}" destId="{1BB7E70A-2B7B-4C53-B8A0-2CEA75BB62FC}" srcOrd="0" destOrd="0" presId="urn:microsoft.com/office/officeart/2005/8/layout/process4"/>
    <dgm:cxn modelId="{B6A32A7B-4FDB-4CEB-99B1-737F10CCA1AC}" type="presParOf" srcId="{1BB7E70A-2B7B-4C53-B8A0-2CEA75BB62FC}" destId="{35232A81-BD54-4EA3-B6FC-9760EB483D65}" srcOrd="0" destOrd="0" presId="urn:microsoft.com/office/officeart/2005/8/layout/process4"/>
    <dgm:cxn modelId="{288C5F29-50E9-4A0E-B0FD-BD1AE923AB4C}" type="presParOf" srcId="{F57EDD69-A4B4-498D-9536-BDC464DAF502}" destId="{40B1EC08-9B22-491A-9658-FF8201679A42}" srcOrd="1" destOrd="0" presId="urn:microsoft.com/office/officeart/2005/8/layout/process4"/>
    <dgm:cxn modelId="{EFAA34E9-4779-4E5E-AF3C-4796095C177B}" type="presParOf" srcId="{F57EDD69-A4B4-498D-9536-BDC464DAF502}" destId="{CA557F8D-A83C-4718-B0B8-443371F3C372}" srcOrd="2" destOrd="0" presId="urn:microsoft.com/office/officeart/2005/8/layout/process4"/>
    <dgm:cxn modelId="{F1652223-33DB-4C9A-80D6-6C2FEAAE5170}" type="presParOf" srcId="{CA557F8D-A83C-4718-B0B8-443371F3C372}" destId="{3D23C8BF-3410-469C-9EFE-A893A855BD27}" srcOrd="0" destOrd="0" presId="urn:microsoft.com/office/officeart/2005/8/layout/process4"/>
    <dgm:cxn modelId="{78F547CD-0610-4EED-BF2F-5372DBD8A0D5}" type="presParOf" srcId="{F57EDD69-A4B4-498D-9536-BDC464DAF502}" destId="{17E4CE52-7B2C-4EB9-80D7-050EAE81A31B}" srcOrd="3" destOrd="0" presId="urn:microsoft.com/office/officeart/2005/8/layout/process4"/>
    <dgm:cxn modelId="{BA70597C-289D-4263-B725-F3F8C265DAB5}" type="presParOf" srcId="{F57EDD69-A4B4-498D-9536-BDC464DAF502}" destId="{30007E1C-DA3B-4CFB-AB72-E19FD457CA58}" srcOrd="4" destOrd="0" presId="urn:microsoft.com/office/officeart/2005/8/layout/process4"/>
    <dgm:cxn modelId="{6AA3E828-A0E1-498C-967A-C077B9A39A00}" type="presParOf" srcId="{30007E1C-DA3B-4CFB-AB72-E19FD457CA58}" destId="{663655B4-0D53-471C-A7A3-EF21CB92693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9E6BD3-568D-4362-81FC-F23BF64AC326}" type="doc">
      <dgm:prSet loTypeId="urn:microsoft.com/office/officeart/2005/8/layout/vProcess5" loCatId="process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7F379A7B-4A47-4480-85C6-C6993E5DBD36}">
      <dgm:prSet custT="1"/>
      <dgm:spPr/>
      <dgm:t>
        <a:bodyPr/>
        <a:lstStyle/>
        <a:p>
          <a:pPr rtl="0">
            <a:spcAft>
              <a:spcPts val="0"/>
            </a:spcAft>
          </a:pPr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ENVIBinaryGTThresholdRaster</a:t>
          </a:r>
          <a:endParaRPr lang="zh-CN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A3FD4D-E3E5-4BC7-B9AE-9F8D691ADD08}" type="parTrans" cxnId="{6B3B6489-0CBC-4AF0-BB8C-DCD01A67A9FA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AE06DB-4B60-4D5E-B1F2-3ABE5737071C}" type="sibTrans" cxnId="{6B3B6489-0CBC-4AF0-BB8C-DCD01A67A9FA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36A342-C400-47C4-9FC0-D6D0FC41DF94}">
      <dgm:prSet custT="1"/>
      <dgm:spPr/>
      <dgm:t>
        <a:bodyPr/>
        <a:lstStyle/>
        <a:p>
          <a:pPr rtl="0">
            <a:spcAft>
              <a:spcPct val="15000"/>
            </a:spcAft>
          </a:pPr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提取有效区域，生成二值图像</a:t>
          </a:r>
          <a:endParaRPr lang="zh-CN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DB8240-8F74-41D5-BB91-4CAF49F0A6A0}" type="parTrans" cxnId="{DCB492A0-1790-4B50-B1BB-4927354ED63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0D8E60-6E4C-456F-9525-2C312C5F7942}" type="sibTrans" cxnId="{DCB492A0-1790-4B50-B1BB-4927354ED63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DD7991D-2BFC-473D-A4A2-63731F41510A}">
      <dgm:prSet custT="1"/>
      <dgm:spPr/>
      <dgm:t>
        <a:bodyPr/>
        <a:lstStyle/>
        <a:p>
          <a:pPr rtl="0">
            <a:spcAft>
              <a:spcPts val="0"/>
            </a:spcAft>
          </a:pPr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ENVIColorSliceClassificationTask</a:t>
          </a:r>
          <a:endParaRPr lang="zh-CN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CE1C31-163E-452F-8ACB-0993F8709E62}" type="parTrans" cxnId="{E627E9F8-A58C-4CAF-9689-BC2850313A0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282D8F-4549-48E5-A1D4-2DF6BDB3F496}" type="sibTrans" cxnId="{E627E9F8-A58C-4CAF-9689-BC2850313A0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910414-8EA9-4AED-82B6-1F48EC0CFB00}">
      <dgm:prSet custT="1"/>
      <dgm:spPr/>
      <dgm:t>
        <a:bodyPr/>
        <a:lstStyle/>
        <a:p>
          <a:pPr rtl="0">
            <a:spcAft>
              <a:spcPct val="15000"/>
            </a:spcAft>
          </a:pPr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将二值图像转换为分类结果</a:t>
          </a:r>
          <a:endParaRPr lang="zh-CN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652BA2-4F8C-4DC0-B832-992AA4BE7991}" type="parTrans" cxnId="{9542CF54-0920-4824-AE07-FCD0DCF6BB27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824B28-CEF2-4636-B072-208EAE19DAB3}" type="sibTrans" cxnId="{9542CF54-0920-4824-AE07-FCD0DCF6BB27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A0EB7E2-EEF7-4056-8360-B44EE9B14D52}">
      <dgm:prSet custT="1"/>
      <dgm:spPr/>
      <dgm:t>
        <a:bodyPr/>
        <a:lstStyle/>
        <a:p>
          <a:pPr rtl="0">
            <a:spcAft>
              <a:spcPts val="0"/>
            </a:spcAft>
          </a:pPr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ENVI</a:t>
          </a:r>
          <a:r>
            <a:rPr 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ClassificationToShapefile</a:t>
          </a:r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Task</a:t>
          </a:r>
          <a:endParaRPr lang="zh-CN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FC4D9B-D8CE-4170-9964-70CD43A84AB0}" type="parTrans" cxnId="{3656A03E-E687-494E-95C4-8E175776013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CBC1BD-0336-4A91-BBCF-030A1E75A57E}" type="sibTrans" cxnId="{3656A03E-E687-494E-95C4-8E175776013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F16B0C-50DB-4567-A8FC-31BF0055C3AA}">
      <dgm:prSet custT="1"/>
      <dgm:spPr/>
      <dgm:t>
        <a:bodyPr/>
        <a:lstStyle/>
        <a:p>
          <a:pPr rtl="0">
            <a:spcAft>
              <a:spcPct val="15000"/>
            </a:spcAft>
          </a:pPr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将有效区域的类别输出为矢量文件</a:t>
          </a:r>
        </a:p>
      </dgm:t>
    </dgm:pt>
    <dgm:pt modelId="{E882C87D-AE09-4D50-BA93-16BC9260E8AC}" type="parTrans" cxnId="{ACAE6B2C-A9D6-4144-8851-F4F2991A287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2AC2E9-75F8-4A6F-A516-A11471D8E61F}" type="sibTrans" cxnId="{ACAE6B2C-A9D6-4144-8851-F4F2991A287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423282-ABD1-4B6F-8613-A1F97820E602}">
      <dgm:prSet custT="1"/>
      <dgm:spPr/>
      <dgm:t>
        <a:bodyPr/>
        <a:lstStyle/>
        <a:p>
          <a:pPr rtl="0">
            <a:spcAft>
              <a:spcPts val="0"/>
            </a:spcAft>
          </a:pPr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ENVISubsetRaster</a:t>
          </a:r>
          <a:endParaRPr lang="zh-CN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749EC1-E53B-447B-ADD2-6FD8C82FD8CF}" type="parTrans" cxnId="{002A2DEB-718E-4F51-88E1-836B6B547FD3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E0F3034-AB7A-4272-9E77-C510D9CB39BB}" type="sibTrans" cxnId="{002A2DEB-718E-4F51-88E1-836B6B547FD3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CF2F28E-C9A3-4305-B0EC-5A68379BE0B5}">
      <dgm:prSet custT="1"/>
      <dgm:spPr/>
      <dgm:t>
        <a:bodyPr/>
        <a:lstStyle/>
        <a:p>
          <a:pPr rtl="0">
            <a:spcAft>
              <a:spcPct val="15000"/>
            </a:spcAft>
          </a:pPr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波段裁剪，获取第一个波段</a:t>
          </a:r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Raster</a:t>
          </a:r>
          <a:endParaRPr lang="zh-CN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E7E67B-DE9A-4389-9125-20910F1F1DA1}" type="parTrans" cxnId="{339C1EF0-C7E4-4EE9-A0C7-B644697A9E5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AB0E2B-DACD-4C82-BAEF-CAA18CE81E82}" type="sibTrans" cxnId="{339C1EF0-C7E4-4EE9-A0C7-B644697A9E5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2D513F8-4FC7-4393-8709-87AD90F6581A}" type="pres">
      <dgm:prSet presAssocID="{F09E6BD3-568D-4362-81FC-F23BF64AC326}" presName="outerComposite" presStyleCnt="0">
        <dgm:presLayoutVars>
          <dgm:chMax val="5"/>
          <dgm:dir/>
          <dgm:resizeHandles val="exact"/>
        </dgm:presLayoutVars>
      </dgm:prSet>
      <dgm:spPr/>
    </dgm:pt>
    <dgm:pt modelId="{AA6638B9-B231-4E39-A125-00C20DFC5FC7}" type="pres">
      <dgm:prSet presAssocID="{F09E6BD3-568D-4362-81FC-F23BF64AC326}" presName="dummyMaxCanvas" presStyleCnt="0">
        <dgm:presLayoutVars/>
      </dgm:prSet>
      <dgm:spPr/>
    </dgm:pt>
    <dgm:pt modelId="{6443D0F7-4760-4BD9-B025-54FC4BCDE1A3}" type="pres">
      <dgm:prSet presAssocID="{F09E6BD3-568D-4362-81FC-F23BF64AC326}" presName="FourNodes_1" presStyleLbl="node1" presStyleIdx="0" presStyleCnt="4">
        <dgm:presLayoutVars>
          <dgm:bulletEnabled val="1"/>
        </dgm:presLayoutVars>
      </dgm:prSet>
      <dgm:spPr>
        <a:prstGeom prst="round2DiagRect">
          <a:avLst/>
        </a:prstGeom>
      </dgm:spPr>
    </dgm:pt>
    <dgm:pt modelId="{DF886985-FA12-4C70-A84E-7443B57CC14F}" type="pres">
      <dgm:prSet presAssocID="{F09E6BD3-568D-4362-81FC-F23BF64AC326}" presName="FourNodes_2" presStyleLbl="node1" presStyleIdx="1" presStyleCnt="4">
        <dgm:presLayoutVars>
          <dgm:bulletEnabled val="1"/>
        </dgm:presLayoutVars>
      </dgm:prSet>
      <dgm:spPr>
        <a:prstGeom prst="round2DiagRect">
          <a:avLst/>
        </a:prstGeom>
      </dgm:spPr>
    </dgm:pt>
    <dgm:pt modelId="{538FC08D-EC6A-4D4E-A415-9382381AE57B}" type="pres">
      <dgm:prSet presAssocID="{F09E6BD3-568D-4362-81FC-F23BF64AC326}" presName="FourNodes_3" presStyleLbl="node1" presStyleIdx="2" presStyleCnt="4">
        <dgm:presLayoutVars>
          <dgm:bulletEnabled val="1"/>
        </dgm:presLayoutVars>
      </dgm:prSet>
      <dgm:spPr>
        <a:prstGeom prst="round2DiagRect">
          <a:avLst/>
        </a:prstGeom>
      </dgm:spPr>
    </dgm:pt>
    <dgm:pt modelId="{A0869BBC-57A5-4401-B3A9-96B31B7E218A}" type="pres">
      <dgm:prSet presAssocID="{F09E6BD3-568D-4362-81FC-F23BF64AC326}" presName="FourNodes_4" presStyleLbl="node1" presStyleIdx="3" presStyleCnt="4">
        <dgm:presLayoutVars>
          <dgm:bulletEnabled val="1"/>
        </dgm:presLayoutVars>
      </dgm:prSet>
      <dgm:spPr>
        <a:prstGeom prst="round2DiagRect">
          <a:avLst/>
        </a:prstGeom>
      </dgm:spPr>
    </dgm:pt>
    <dgm:pt modelId="{3A27C4A9-B7AF-42BB-878B-9DCE2D5064F1}" type="pres">
      <dgm:prSet presAssocID="{F09E6BD3-568D-4362-81FC-F23BF64AC326}" presName="FourConn_1-2" presStyleLbl="fgAccFollowNode1" presStyleIdx="0" presStyleCnt="3">
        <dgm:presLayoutVars>
          <dgm:bulletEnabled val="1"/>
        </dgm:presLayoutVars>
      </dgm:prSet>
      <dgm:spPr/>
    </dgm:pt>
    <dgm:pt modelId="{C21DF107-54BD-4C08-9CD4-7686C3588060}" type="pres">
      <dgm:prSet presAssocID="{F09E6BD3-568D-4362-81FC-F23BF64AC326}" presName="FourConn_2-3" presStyleLbl="fgAccFollowNode1" presStyleIdx="1" presStyleCnt="3">
        <dgm:presLayoutVars>
          <dgm:bulletEnabled val="1"/>
        </dgm:presLayoutVars>
      </dgm:prSet>
      <dgm:spPr/>
    </dgm:pt>
    <dgm:pt modelId="{6C6C3E44-E2CB-41C8-B8D5-7E9F71D8686D}" type="pres">
      <dgm:prSet presAssocID="{F09E6BD3-568D-4362-81FC-F23BF64AC326}" presName="FourConn_3-4" presStyleLbl="fgAccFollowNode1" presStyleIdx="2" presStyleCnt="3">
        <dgm:presLayoutVars>
          <dgm:bulletEnabled val="1"/>
        </dgm:presLayoutVars>
      </dgm:prSet>
      <dgm:spPr/>
    </dgm:pt>
    <dgm:pt modelId="{2B430E1D-DA7D-4664-A5E4-BB6EBE59E373}" type="pres">
      <dgm:prSet presAssocID="{F09E6BD3-568D-4362-81FC-F23BF64AC326}" presName="FourNodes_1_text" presStyleLbl="node1" presStyleIdx="3" presStyleCnt="4">
        <dgm:presLayoutVars>
          <dgm:bulletEnabled val="1"/>
        </dgm:presLayoutVars>
      </dgm:prSet>
      <dgm:spPr/>
    </dgm:pt>
    <dgm:pt modelId="{7B16BDC9-6310-436A-889B-AEC47C2934B1}" type="pres">
      <dgm:prSet presAssocID="{F09E6BD3-568D-4362-81FC-F23BF64AC326}" presName="FourNodes_2_text" presStyleLbl="node1" presStyleIdx="3" presStyleCnt="4">
        <dgm:presLayoutVars>
          <dgm:bulletEnabled val="1"/>
        </dgm:presLayoutVars>
      </dgm:prSet>
      <dgm:spPr>
        <a:prstGeom prst="round2DiagRect">
          <a:avLst/>
        </a:prstGeom>
      </dgm:spPr>
    </dgm:pt>
    <dgm:pt modelId="{ED179497-68BA-469C-A4F9-F6D8F0EA37A3}" type="pres">
      <dgm:prSet presAssocID="{F09E6BD3-568D-4362-81FC-F23BF64AC326}" presName="FourNodes_3_text" presStyleLbl="node1" presStyleIdx="3" presStyleCnt="4">
        <dgm:presLayoutVars>
          <dgm:bulletEnabled val="1"/>
        </dgm:presLayoutVars>
      </dgm:prSet>
      <dgm:spPr/>
    </dgm:pt>
    <dgm:pt modelId="{892131F7-89EC-443F-933D-6461D23926F2}" type="pres">
      <dgm:prSet presAssocID="{F09E6BD3-568D-4362-81FC-F23BF64AC32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1ECC616-5F1E-4C5B-868F-F72E3155D22D}" type="presOf" srcId="{6CF2F28E-C9A3-4305-B0EC-5A68379BE0B5}" destId="{6443D0F7-4760-4BD9-B025-54FC4BCDE1A3}" srcOrd="0" destOrd="1" presId="urn:microsoft.com/office/officeart/2005/8/layout/vProcess5"/>
    <dgm:cxn modelId="{CBD89018-FF80-4182-91CA-D6BAE11B605A}" type="presOf" srcId="{5236A342-C400-47C4-9FC0-D6D0FC41DF94}" destId="{DF886985-FA12-4C70-A84E-7443B57CC14F}" srcOrd="0" destOrd="1" presId="urn:microsoft.com/office/officeart/2005/8/layout/vProcess5"/>
    <dgm:cxn modelId="{FB4E4D1C-7F89-4052-993E-FB23BAD43172}" type="presOf" srcId="{F09E6BD3-568D-4362-81FC-F23BF64AC326}" destId="{62D513F8-4FC7-4393-8709-87AD90F6581A}" srcOrd="0" destOrd="0" presId="urn:microsoft.com/office/officeart/2005/8/layout/vProcess5"/>
    <dgm:cxn modelId="{ACAE6B2C-A9D6-4144-8851-F4F2991A2874}" srcId="{DA0EB7E2-EEF7-4056-8360-B44EE9B14D52}" destId="{E8F16B0C-50DB-4567-A8FC-31BF0055C3AA}" srcOrd="0" destOrd="0" parTransId="{E882C87D-AE09-4D50-BA93-16BC9260E8AC}" sibTransId="{042AC2E9-75F8-4A6F-A516-A11471D8E61F}"/>
    <dgm:cxn modelId="{45C97C31-0DAF-4EED-A2F5-052283F7F681}" type="presOf" srcId="{FDD7991D-2BFC-473D-A4A2-63731F41510A}" destId="{ED179497-68BA-469C-A4F9-F6D8F0EA37A3}" srcOrd="1" destOrd="0" presId="urn:microsoft.com/office/officeart/2005/8/layout/vProcess5"/>
    <dgm:cxn modelId="{3656A03E-E687-494E-95C4-8E1757760138}" srcId="{F09E6BD3-568D-4362-81FC-F23BF64AC326}" destId="{DA0EB7E2-EEF7-4056-8360-B44EE9B14D52}" srcOrd="3" destOrd="0" parTransId="{CAFC4D9B-D8CE-4170-9964-70CD43A84AB0}" sibTransId="{57CBC1BD-0336-4A91-BBCF-030A1E75A57E}"/>
    <dgm:cxn modelId="{63436840-8C02-4581-A657-33B3CF3FCDED}" type="presOf" srcId="{E8F16B0C-50DB-4567-A8FC-31BF0055C3AA}" destId="{A0869BBC-57A5-4401-B3A9-96B31B7E218A}" srcOrd="0" destOrd="1" presId="urn:microsoft.com/office/officeart/2005/8/layout/vProcess5"/>
    <dgm:cxn modelId="{EF41DB5F-FDDD-47E2-929B-B02F31F6E3A6}" type="presOf" srcId="{D3910414-8EA9-4AED-82B6-1F48EC0CFB00}" destId="{ED179497-68BA-469C-A4F9-F6D8F0EA37A3}" srcOrd="1" destOrd="1" presId="urn:microsoft.com/office/officeart/2005/8/layout/vProcess5"/>
    <dgm:cxn modelId="{50F16265-00A5-498F-AEDB-056F0AABE81F}" type="presOf" srcId="{36423282-ABD1-4B6F-8613-A1F97820E602}" destId="{2B430E1D-DA7D-4664-A5E4-BB6EBE59E373}" srcOrd="1" destOrd="0" presId="urn:microsoft.com/office/officeart/2005/8/layout/vProcess5"/>
    <dgm:cxn modelId="{1A27976F-5D2E-431E-8D28-EC7DA16ABEF5}" type="presOf" srcId="{7F379A7B-4A47-4480-85C6-C6993E5DBD36}" destId="{7B16BDC9-6310-436A-889B-AEC47C2934B1}" srcOrd="1" destOrd="0" presId="urn:microsoft.com/office/officeart/2005/8/layout/vProcess5"/>
    <dgm:cxn modelId="{9542CF54-0920-4824-AE07-FCD0DCF6BB27}" srcId="{FDD7991D-2BFC-473D-A4A2-63731F41510A}" destId="{D3910414-8EA9-4AED-82B6-1F48EC0CFB00}" srcOrd="0" destOrd="0" parTransId="{7C652BA2-4F8C-4DC0-B832-992AA4BE7991}" sibTransId="{1B824B28-CEF2-4636-B072-208EAE19DAB3}"/>
    <dgm:cxn modelId="{858C8E80-623C-46BD-8235-3ADFC32E0DCD}" type="presOf" srcId="{7F379A7B-4A47-4480-85C6-C6993E5DBD36}" destId="{DF886985-FA12-4C70-A84E-7443B57CC14F}" srcOrd="0" destOrd="0" presId="urn:microsoft.com/office/officeart/2005/8/layout/vProcess5"/>
    <dgm:cxn modelId="{5A184785-DEEE-4B1A-B144-D0128FE576CC}" type="presOf" srcId="{DA0EB7E2-EEF7-4056-8360-B44EE9B14D52}" destId="{A0869BBC-57A5-4401-B3A9-96B31B7E218A}" srcOrd="0" destOrd="0" presId="urn:microsoft.com/office/officeart/2005/8/layout/vProcess5"/>
    <dgm:cxn modelId="{8A96B488-56A5-4787-A317-1F90277C8460}" type="presOf" srcId="{D3910414-8EA9-4AED-82B6-1F48EC0CFB00}" destId="{538FC08D-EC6A-4D4E-A415-9382381AE57B}" srcOrd="0" destOrd="1" presId="urn:microsoft.com/office/officeart/2005/8/layout/vProcess5"/>
    <dgm:cxn modelId="{9AE9CD88-DAD2-4233-911B-04D9742D534A}" type="presOf" srcId="{5236A342-C400-47C4-9FC0-D6D0FC41DF94}" destId="{7B16BDC9-6310-436A-889B-AEC47C2934B1}" srcOrd="1" destOrd="1" presId="urn:microsoft.com/office/officeart/2005/8/layout/vProcess5"/>
    <dgm:cxn modelId="{6B3B6489-0CBC-4AF0-BB8C-DCD01A67A9FA}" srcId="{F09E6BD3-568D-4362-81FC-F23BF64AC326}" destId="{7F379A7B-4A47-4480-85C6-C6993E5DBD36}" srcOrd="1" destOrd="0" parTransId="{C3A3FD4D-E3E5-4BC7-B9AE-9F8D691ADD08}" sibTransId="{78AE06DB-4B60-4D5E-B1F2-3ABE5737071C}"/>
    <dgm:cxn modelId="{D60E9F89-BEA8-4FC7-A1B7-8ADD1BD8EB2D}" type="presOf" srcId="{E8F16B0C-50DB-4567-A8FC-31BF0055C3AA}" destId="{892131F7-89EC-443F-933D-6461D23926F2}" srcOrd="1" destOrd="1" presId="urn:microsoft.com/office/officeart/2005/8/layout/vProcess5"/>
    <dgm:cxn modelId="{9C5E0992-1B3F-4351-9497-EE81BAD34BBB}" type="presOf" srcId="{8E0F3034-AB7A-4272-9E77-C510D9CB39BB}" destId="{3A27C4A9-B7AF-42BB-878B-9DCE2D5064F1}" srcOrd="0" destOrd="0" presId="urn:microsoft.com/office/officeart/2005/8/layout/vProcess5"/>
    <dgm:cxn modelId="{FF586D93-3F6C-4226-AFD5-CFF3534F2C2B}" type="presOf" srcId="{DA0EB7E2-EEF7-4056-8360-B44EE9B14D52}" destId="{892131F7-89EC-443F-933D-6461D23926F2}" srcOrd="1" destOrd="0" presId="urn:microsoft.com/office/officeart/2005/8/layout/vProcess5"/>
    <dgm:cxn modelId="{DCB492A0-1790-4B50-B1BB-4927354ED634}" srcId="{7F379A7B-4A47-4480-85C6-C6993E5DBD36}" destId="{5236A342-C400-47C4-9FC0-D6D0FC41DF94}" srcOrd="0" destOrd="0" parTransId="{4CDB8240-8F74-41D5-BB91-4CAF49F0A6A0}" sibTransId="{050D8E60-6E4C-456F-9525-2C312C5F7942}"/>
    <dgm:cxn modelId="{01A034D3-55CD-4D6A-82F2-2FCD932F7E8D}" type="presOf" srcId="{FDD7991D-2BFC-473D-A4A2-63731F41510A}" destId="{538FC08D-EC6A-4D4E-A415-9382381AE57B}" srcOrd="0" destOrd="0" presId="urn:microsoft.com/office/officeart/2005/8/layout/vProcess5"/>
    <dgm:cxn modelId="{C403E5D9-060E-434C-ABCF-6A9C38C5A813}" type="presOf" srcId="{36423282-ABD1-4B6F-8613-A1F97820E602}" destId="{6443D0F7-4760-4BD9-B025-54FC4BCDE1A3}" srcOrd="0" destOrd="0" presId="urn:microsoft.com/office/officeart/2005/8/layout/vProcess5"/>
    <dgm:cxn modelId="{82CCC6DE-1A37-46A3-B5E8-80CDB19030B2}" type="presOf" srcId="{84282D8F-4549-48E5-A1D4-2DF6BDB3F496}" destId="{6C6C3E44-E2CB-41C8-B8D5-7E9F71D8686D}" srcOrd="0" destOrd="0" presId="urn:microsoft.com/office/officeart/2005/8/layout/vProcess5"/>
    <dgm:cxn modelId="{7CDD6EE5-813D-4E62-A4C6-B92E9C5116C3}" type="presOf" srcId="{6CF2F28E-C9A3-4305-B0EC-5A68379BE0B5}" destId="{2B430E1D-DA7D-4664-A5E4-BB6EBE59E373}" srcOrd="1" destOrd="1" presId="urn:microsoft.com/office/officeart/2005/8/layout/vProcess5"/>
    <dgm:cxn modelId="{002A2DEB-718E-4F51-88E1-836B6B547FD3}" srcId="{F09E6BD3-568D-4362-81FC-F23BF64AC326}" destId="{36423282-ABD1-4B6F-8613-A1F97820E602}" srcOrd="0" destOrd="0" parTransId="{5D749EC1-E53B-447B-ADD2-6FD8C82FD8CF}" sibTransId="{8E0F3034-AB7A-4272-9E77-C510D9CB39BB}"/>
    <dgm:cxn modelId="{339C1EF0-C7E4-4EE9-A0C7-B644697A9E51}" srcId="{36423282-ABD1-4B6F-8613-A1F97820E602}" destId="{6CF2F28E-C9A3-4305-B0EC-5A68379BE0B5}" srcOrd="0" destOrd="0" parTransId="{6DE7E67B-DE9A-4389-9125-20910F1F1DA1}" sibTransId="{3EAB0E2B-DACD-4C82-BAEF-CAA18CE81E82}"/>
    <dgm:cxn modelId="{A244C4F5-02FA-4171-AE5B-7C74E01BDD55}" type="presOf" srcId="{78AE06DB-4B60-4D5E-B1F2-3ABE5737071C}" destId="{C21DF107-54BD-4C08-9CD4-7686C3588060}" srcOrd="0" destOrd="0" presId="urn:microsoft.com/office/officeart/2005/8/layout/vProcess5"/>
    <dgm:cxn modelId="{E627E9F8-A58C-4CAF-9689-BC2850313A0F}" srcId="{F09E6BD3-568D-4362-81FC-F23BF64AC326}" destId="{FDD7991D-2BFC-473D-A4A2-63731F41510A}" srcOrd="2" destOrd="0" parTransId="{13CE1C31-163E-452F-8ACB-0993F8709E62}" sibTransId="{84282D8F-4549-48E5-A1D4-2DF6BDB3F496}"/>
    <dgm:cxn modelId="{946A4659-4465-4D56-B127-33B327A5D7AF}" type="presParOf" srcId="{62D513F8-4FC7-4393-8709-87AD90F6581A}" destId="{AA6638B9-B231-4E39-A125-00C20DFC5FC7}" srcOrd="0" destOrd="0" presId="urn:microsoft.com/office/officeart/2005/8/layout/vProcess5"/>
    <dgm:cxn modelId="{64EE0CD6-6E3E-434F-A70B-D1EE1568CCBC}" type="presParOf" srcId="{62D513F8-4FC7-4393-8709-87AD90F6581A}" destId="{6443D0F7-4760-4BD9-B025-54FC4BCDE1A3}" srcOrd="1" destOrd="0" presId="urn:microsoft.com/office/officeart/2005/8/layout/vProcess5"/>
    <dgm:cxn modelId="{3CCD7E8B-B5D0-4E29-BAE9-02E58309DF95}" type="presParOf" srcId="{62D513F8-4FC7-4393-8709-87AD90F6581A}" destId="{DF886985-FA12-4C70-A84E-7443B57CC14F}" srcOrd="2" destOrd="0" presId="urn:microsoft.com/office/officeart/2005/8/layout/vProcess5"/>
    <dgm:cxn modelId="{98321AAD-6451-4F7A-9E56-9BF07C61950B}" type="presParOf" srcId="{62D513F8-4FC7-4393-8709-87AD90F6581A}" destId="{538FC08D-EC6A-4D4E-A415-9382381AE57B}" srcOrd="3" destOrd="0" presId="urn:microsoft.com/office/officeart/2005/8/layout/vProcess5"/>
    <dgm:cxn modelId="{4C9AFCCE-C8E5-4FAA-93B2-40E82249F26B}" type="presParOf" srcId="{62D513F8-4FC7-4393-8709-87AD90F6581A}" destId="{A0869BBC-57A5-4401-B3A9-96B31B7E218A}" srcOrd="4" destOrd="0" presId="urn:microsoft.com/office/officeart/2005/8/layout/vProcess5"/>
    <dgm:cxn modelId="{37E1B1FA-771B-4B76-A94A-9D8164CA3E0A}" type="presParOf" srcId="{62D513F8-4FC7-4393-8709-87AD90F6581A}" destId="{3A27C4A9-B7AF-42BB-878B-9DCE2D5064F1}" srcOrd="5" destOrd="0" presId="urn:microsoft.com/office/officeart/2005/8/layout/vProcess5"/>
    <dgm:cxn modelId="{FC957D34-C3C0-4773-82BA-015C60095C3F}" type="presParOf" srcId="{62D513F8-4FC7-4393-8709-87AD90F6581A}" destId="{C21DF107-54BD-4C08-9CD4-7686C3588060}" srcOrd="6" destOrd="0" presId="urn:microsoft.com/office/officeart/2005/8/layout/vProcess5"/>
    <dgm:cxn modelId="{2932F6F8-FC3E-4BF5-B408-FCB66ED474A4}" type="presParOf" srcId="{62D513F8-4FC7-4393-8709-87AD90F6581A}" destId="{6C6C3E44-E2CB-41C8-B8D5-7E9F71D8686D}" srcOrd="7" destOrd="0" presId="urn:microsoft.com/office/officeart/2005/8/layout/vProcess5"/>
    <dgm:cxn modelId="{83793C64-8C44-446A-9FF2-2C777FE68545}" type="presParOf" srcId="{62D513F8-4FC7-4393-8709-87AD90F6581A}" destId="{2B430E1D-DA7D-4664-A5E4-BB6EBE59E373}" srcOrd="8" destOrd="0" presId="urn:microsoft.com/office/officeart/2005/8/layout/vProcess5"/>
    <dgm:cxn modelId="{9C37AA7C-AFE1-4B87-A721-5C0BDDA10B02}" type="presParOf" srcId="{62D513F8-4FC7-4393-8709-87AD90F6581A}" destId="{7B16BDC9-6310-436A-889B-AEC47C2934B1}" srcOrd="9" destOrd="0" presId="urn:microsoft.com/office/officeart/2005/8/layout/vProcess5"/>
    <dgm:cxn modelId="{85071E23-F8B6-4F3C-B219-7271104CC254}" type="presParOf" srcId="{62D513F8-4FC7-4393-8709-87AD90F6581A}" destId="{ED179497-68BA-469C-A4F9-F6D8F0EA37A3}" srcOrd="10" destOrd="0" presId="urn:microsoft.com/office/officeart/2005/8/layout/vProcess5"/>
    <dgm:cxn modelId="{F81A9CFB-80FE-4876-8C65-DD4E14D8C1A9}" type="presParOf" srcId="{62D513F8-4FC7-4393-8709-87AD90F6581A}" destId="{892131F7-89EC-443F-933D-6461D23926F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09E6BD3-568D-4362-81FC-F23BF64AC326}" type="doc">
      <dgm:prSet loTypeId="urn:microsoft.com/office/officeart/2005/8/layout/vList5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7F379A7B-4A47-4480-85C6-C6993E5DBD36}">
      <dgm:prSet custT="1"/>
      <dgm:spPr/>
      <dgm:t>
        <a:bodyPr/>
        <a:lstStyle/>
        <a:p>
          <a:pPr rtl="0"/>
          <a:r>
            <a:rPr 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ENVISpectralIndexRaster</a:t>
          </a:r>
          <a:endParaRPr lang="zh-CN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A3FD4D-E3E5-4BC7-B9AE-9F8D691ADD08}" type="parTrans" cxnId="{6B3B6489-0CBC-4AF0-BB8C-DCD01A67A9F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AE06DB-4B60-4D5E-B1F2-3ABE5737071C}" type="sibTrans" cxnId="{6B3B6489-0CBC-4AF0-BB8C-DCD01A67A9F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36A342-C400-47C4-9FC0-D6D0FC41DF94}">
      <dgm:prSet custT="1"/>
      <dgm:spPr/>
      <dgm:t>
        <a:bodyPr/>
        <a:lstStyle/>
        <a:p>
          <a:pPr rtl="0"/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    2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计算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两个</a:t>
          </a:r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NDVI</a:t>
          </a:r>
          <a:endParaRPr lang="zh-CN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DB8240-8F74-41D5-BB91-4CAF49F0A6A0}" type="parTrans" cxnId="{DCB492A0-1790-4B50-B1BB-4927354ED634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0D8E60-6E4C-456F-9525-2C312C5F7942}" type="sibTrans" cxnId="{DCB492A0-1790-4B50-B1BB-4927354ED634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DD7991D-2BFC-473D-A4A2-63731F41510A}">
      <dgm:prSet custT="1"/>
      <dgm:spPr/>
      <dgm:t>
        <a:bodyPr/>
        <a:lstStyle/>
        <a:p>
          <a:pPr rtl="0"/>
          <a:r>
            <a:rPr 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ImageBandDifference</a:t>
          </a:r>
          <a:endParaRPr lang="zh-CN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CE1C31-163E-452F-8ACB-0993F8709E62}" type="parTrans" cxnId="{E627E9F8-A58C-4CAF-9689-BC2850313A0F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282D8F-4549-48E5-A1D4-2DF6BDB3F496}" type="sibTrans" cxnId="{E627E9F8-A58C-4CAF-9689-BC2850313A0F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910414-8EA9-4AED-82B6-1F48EC0CFB00}">
      <dgm:prSet custT="1"/>
      <dgm:spPr/>
      <dgm:t>
        <a:bodyPr/>
        <a:lstStyle/>
        <a:p>
          <a:pPr rtl="0"/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    3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计算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两个</a:t>
          </a:r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NDVI </a:t>
          </a:r>
          <a:r>
            <a:rPr 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差值</a:t>
          </a:r>
        </a:p>
      </dgm:t>
    </dgm:pt>
    <dgm:pt modelId="{7C652BA2-4F8C-4DC0-B832-992AA4BE7991}" type="parTrans" cxnId="{9542CF54-0920-4824-AE07-FCD0DCF6BB27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824B28-CEF2-4636-B072-208EAE19DAB3}" type="sibTrans" cxnId="{9542CF54-0920-4824-AE07-FCD0DCF6BB27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522E921-C228-41D4-847D-021FBDA22301}">
      <dgm:prSet custT="1"/>
      <dgm:spPr/>
      <dgm:t>
        <a:bodyPr/>
        <a:lstStyle/>
        <a:p>
          <a:pPr rtl="0"/>
          <a:r>
            <a:rPr 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AutoChangeThresholdClassification</a:t>
          </a:r>
          <a:endParaRPr lang="zh-CN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2D1DBB-5F85-4400-AE82-8916ECEC4FBD}" type="parTrans" cxnId="{675EBCED-C6D2-4DB2-B594-4A074100E88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5065C7-E92A-4BEC-A26F-81AD1CA7718A}" type="sibTrans" cxnId="{675EBCED-C6D2-4DB2-B594-4A074100E88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913226-B0DE-4AA2-9C5F-9818AA52B969}">
      <dgm:prSet custT="1"/>
      <dgm:spPr/>
      <dgm:t>
        <a:bodyPr/>
        <a:lstStyle/>
        <a:p>
          <a:pPr rtl="0"/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    4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、自动阈值分割</a:t>
          </a:r>
        </a:p>
      </dgm:t>
    </dgm:pt>
    <dgm:pt modelId="{6668D1C8-44AC-4BD4-B648-D9BD957BE42C}" type="parTrans" cxnId="{A20FC4BE-1705-4F54-8F75-99D28326C657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9087BF-C3CA-42F3-AB1C-DD067E0D36A9}" type="sibTrans" cxnId="{A20FC4BE-1705-4F54-8F75-99D28326C657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13330F-020D-423C-B55C-AB60B3794128}">
      <dgm:prSet custT="1"/>
      <dgm:spPr/>
      <dgm:t>
        <a:bodyPr/>
        <a:lstStyle/>
        <a:p>
          <a:pPr rtl="0"/>
          <a:r>
            <a:rPr 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ClassificationSmoothing</a:t>
          </a:r>
          <a:endParaRPr lang="zh-CN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A8319E-471F-4419-9A24-AD633EA45D2C}" type="parTrans" cxnId="{B95F3935-864E-4F4D-8014-7583D393E755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0749A1-E584-42AD-B162-E5508F98C6C9}" type="sibTrans" cxnId="{B95F3935-864E-4F4D-8014-7583D393E755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3E4B74-EF91-4B72-9C7C-2B0122F29BC3}">
      <dgm:prSet custT="1"/>
      <dgm:spPr/>
      <dgm:t>
        <a:bodyPr/>
        <a:lstStyle/>
        <a:p>
          <a:pPr rtl="0"/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    5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、分割结果平滑处理</a:t>
          </a:r>
        </a:p>
      </dgm:t>
    </dgm:pt>
    <dgm:pt modelId="{DCAC3CAA-0AD5-4FF7-8A7B-E245A8021359}" type="parTrans" cxnId="{36B22BC0-C631-49BA-9094-44731DB0CE48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E67D50-3A5F-4C30-B86D-37D1F3737C6F}" type="sibTrans" cxnId="{36B22BC0-C631-49BA-9094-44731DB0CE48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2906D2A-A07C-452B-A3C3-4047BDFC4E46}">
      <dgm:prSet custT="1"/>
      <dgm:spPr/>
      <dgm:t>
        <a:bodyPr/>
        <a:lstStyle/>
        <a:p>
          <a:pPr rtl="0"/>
          <a:r>
            <a:rPr 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ClassificationAggregation</a:t>
          </a:r>
          <a:endParaRPr lang="zh-CN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B60CEC5-4987-4A3F-935B-73B0665C024D}" type="parTrans" cxnId="{15AEC80B-0C7D-4909-83B3-740D022A93C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FA0A44-E51F-43DA-A43C-33CE33405DD0}" type="sibTrans" cxnId="{15AEC80B-0C7D-4909-83B3-740D022A93C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65609E-A0E5-4CB5-A142-2A068E7E8768}">
      <dgm:prSet custT="1"/>
      <dgm:spPr/>
      <dgm:t>
        <a:bodyPr/>
        <a:lstStyle/>
        <a:p>
          <a:pPr rtl="0"/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    6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、分割结果聚类处理</a:t>
          </a:r>
        </a:p>
      </dgm:t>
    </dgm:pt>
    <dgm:pt modelId="{7EC0E504-FFD3-4ADB-A60A-2598CAAF327A}" type="parTrans" cxnId="{0B12E4F5-7E7C-4299-AACA-15C4525C8C51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BC49C8-9C2D-4C48-9BFB-721C39720E76}" type="sibTrans" cxnId="{0B12E4F5-7E7C-4299-AACA-15C4525C8C51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A0EB7E2-EEF7-4056-8360-B44EE9B14D52}">
      <dgm:prSet custT="1"/>
      <dgm:spPr/>
      <dgm:t>
        <a:bodyPr/>
        <a:lstStyle/>
        <a:p>
          <a:pPr rtl="0"/>
          <a:r>
            <a:rPr 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ClassificationToShapefile</a:t>
          </a:r>
          <a:endParaRPr lang="zh-CN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FC4D9B-D8CE-4170-9964-70CD43A84AB0}" type="parTrans" cxnId="{3656A03E-E687-494E-95C4-8E1757760138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CBC1BD-0336-4A91-BBCF-030A1E75A57E}" type="sibTrans" cxnId="{3656A03E-E687-494E-95C4-8E1757760138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F16B0C-50DB-4567-A8FC-31BF0055C3AA}">
      <dgm:prSet custT="1"/>
      <dgm:spPr/>
      <dgm:t>
        <a:bodyPr/>
        <a:lstStyle/>
        <a:p>
          <a:pPr rtl="0"/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    7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、结果输出为矢量（可选）</a:t>
          </a:r>
        </a:p>
      </dgm:t>
    </dgm:pt>
    <dgm:pt modelId="{E882C87D-AE09-4D50-BA93-16BC9260E8AC}" type="parTrans" cxnId="{ACAE6B2C-A9D6-4144-8851-F4F2991A2874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2AC2E9-75F8-4A6F-A516-A11471D8E61F}" type="sibTrans" cxnId="{ACAE6B2C-A9D6-4144-8851-F4F2991A2874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423282-ABD1-4B6F-8613-A1F97820E602}">
      <dgm:prSet custT="1"/>
      <dgm:spPr/>
      <dgm:t>
        <a:bodyPr/>
        <a:lstStyle/>
        <a:p>
          <a:pPr rtl="0"/>
          <a:r>
            <a:rPr lang="en-US" altLang="zh-CN" sz="1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ENVIQUACRaster</a:t>
          </a:r>
          <a:endParaRPr lang="zh-CN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749EC1-E53B-447B-ADD2-6FD8C82FD8CF}" type="parTrans" cxnId="{002A2DEB-718E-4F51-88E1-836B6B547FD3}">
      <dgm:prSet/>
      <dgm:spPr/>
      <dgm:t>
        <a:bodyPr/>
        <a:lstStyle/>
        <a:p>
          <a:endParaRPr lang="zh-CN" altLang="en-US"/>
        </a:p>
      </dgm:t>
    </dgm:pt>
    <dgm:pt modelId="{8E0F3034-AB7A-4272-9E77-C510D9CB39BB}" type="sibTrans" cxnId="{002A2DEB-718E-4F51-88E1-836B6B547FD3}">
      <dgm:prSet/>
      <dgm:spPr/>
      <dgm:t>
        <a:bodyPr/>
        <a:lstStyle/>
        <a:p>
          <a:endParaRPr lang="zh-CN" altLang="en-US"/>
        </a:p>
      </dgm:t>
    </dgm:pt>
    <dgm:pt modelId="{6CF2F28E-C9A3-4305-B0EC-5A68379BE0B5}">
      <dgm:prSet custT="1"/>
      <dgm:spPr/>
      <dgm:t>
        <a:bodyPr/>
        <a:lstStyle/>
        <a:p>
          <a:pPr rtl="0"/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    1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、快速大气校正（可选）</a:t>
          </a:r>
          <a:endParaRPr lang="zh-CN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E7E67B-DE9A-4389-9125-20910F1F1DA1}" type="parTrans" cxnId="{339C1EF0-C7E4-4EE9-A0C7-B644697A9E51}">
      <dgm:prSet/>
      <dgm:spPr/>
      <dgm:t>
        <a:bodyPr/>
        <a:lstStyle/>
        <a:p>
          <a:endParaRPr lang="zh-CN" altLang="en-US"/>
        </a:p>
      </dgm:t>
    </dgm:pt>
    <dgm:pt modelId="{3EAB0E2B-DACD-4C82-BAEF-CAA18CE81E82}" type="sibTrans" cxnId="{339C1EF0-C7E4-4EE9-A0C7-B644697A9E51}">
      <dgm:prSet/>
      <dgm:spPr/>
      <dgm:t>
        <a:bodyPr/>
        <a:lstStyle/>
        <a:p>
          <a:endParaRPr lang="zh-CN" altLang="en-US"/>
        </a:p>
      </dgm:t>
    </dgm:pt>
    <dgm:pt modelId="{DE57DDCC-D539-4C4C-9367-49D9F2C6F120}" type="pres">
      <dgm:prSet presAssocID="{F09E6BD3-568D-4362-81FC-F23BF64AC326}" presName="Name0" presStyleCnt="0">
        <dgm:presLayoutVars>
          <dgm:dir/>
          <dgm:animLvl val="lvl"/>
          <dgm:resizeHandles val="exact"/>
        </dgm:presLayoutVars>
      </dgm:prSet>
      <dgm:spPr/>
    </dgm:pt>
    <dgm:pt modelId="{591F9579-0D13-4B7A-A0D3-60E60AF1F259}" type="pres">
      <dgm:prSet presAssocID="{36423282-ABD1-4B6F-8613-A1F97820E602}" presName="linNode" presStyleCnt="0"/>
      <dgm:spPr/>
    </dgm:pt>
    <dgm:pt modelId="{B70C0997-C79C-4090-BE8A-E23D570376EF}" type="pres">
      <dgm:prSet presAssocID="{36423282-ABD1-4B6F-8613-A1F97820E602}" presName="parentText" presStyleLbl="node1" presStyleIdx="0" presStyleCnt="7" custScaleX="228486">
        <dgm:presLayoutVars>
          <dgm:chMax val="1"/>
          <dgm:bulletEnabled val="1"/>
        </dgm:presLayoutVars>
      </dgm:prSet>
      <dgm:spPr/>
    </dgm:pt>
    <dgm:pt modelId="{5CA6AE12-4D55-4ACC-932A-78E3508DB628}" type="pres">
      <dgm:prSet presAssocID="{36423282-ABD1-4B6F-8613-A1F97820E602}" presName="descendantText" presStyleLbl="alignAccFollowNode1" presStyleIdx="0" presStyleCnt="7">
        <dgm:presLayoutVars>
          <dgm:bulletEnabled val="1"/>
        </dgm:presLayoutVars>
      </dgm:prSet>
      <dgm:spPr/>
    </dgm:pt>
    <dgm:pt modelId="{17A17885-1798-4C76-A70C-6FC2BAA875D2}" type="pres">
      <dgm:prSet presAssocID="{8E0F3034-AB7A-4272-9E77-C510D9CB39BB}" presName="sp" presStyleCnt="0"/>
      <dgm:spPr/>
    </dgm:pt>
    <dgm:pt modelId="{BB4D8C6A-2B3B-45A2-9204-A56510E3A209}" type="pres">
      <dgm:prSet presAssocID="{7F379A7B-4A47-4480-85C6-C6993E5DBD36}" presName="linNode" presStyleCnt="0"/>
      <dgm:spPr/>
    </dgm:pt>
    <dgm:pt modelId="{2577317E-294D-4274-A26C-18E3128BFAF3}" type="pres">
      <dgm:prSet presAssocID="{7F379A7B-4A47-4480-85C6-C6993E5DBD36}" presName="parentText" presStyleLbl="node1" presStyleIdx="1" presStyleCnt="7" custScaleX="198462">
        <dgm:presLayoutVars>
          <dgm:chMax val="1"/>
          <dgm:bulletEnabled val="1"/>
        </dgm:presLayoutVars>
      </dgm:prSet>
      <dgm:spPr/>
    </dgm:pt>
    <dgm:pt modelId="{727E7CA3-DF4F-44DA-AEAB-DF2B5EDD3560}" type="pres">
      <dgm:prSet presAssocID="{7F379A7B-4A47-4480-85C6-C6993E5DBD36}" presName="descendantText" presStyleLbl="alignAccFollowNode1" presStyleIdx="1" presStyleCnt="7" custScaleX="86827">
        <dgm:presLayoutVars>
          <dgm:bulletEnabled val="1"/>
        </dgm:presLayoutVars>
      </dgm:prSet>
      <dgm:spPr/>
    </dgm:pt>
    <dgm:pt modelId="{847D88D8-1C37-4DDA-8092-0794773F1E03}" type="pres">
      <dgm:prSet presAssocID="{78AE06DB-4B60-4D5E-B1F2-3ABE5737071C}" presName="sp" presStyleCnt="0"/>
      <dgm:spPr/>
    </dgm:pt>
    <dgm:pt modelId="{39FD344E-AD6D-4AAA-85A3-EF219CAE4228}" type="pres">
      <dgm:prSet presAssocID="{FDD7991D-2BFC-473D-A4A2-63731F41510A}" presName="linNode" presStyleCnt="0"/>
      <dgm:spPr/>
    </dgm:pt>
    <dgm:pt modelId="{AF3737EF-A11B-4C61-B4FC-1F522B0E60FA}" type="pres">
      <dgm:prSet presAssocID="{FDD7991D-2BFC-473D-A4A2-63731F41510A}" presName="parentText" presStyleLbl="node1" presStyleIdx="2" presStyleCnt="7" custScaleX="198462">
        <dgm:presLayoutVars>
          <dgm:chMax val="1"/>
          <dgm:bulletEnabled val="1"/>
        </dgm:presLayoutVars>
      </dgm:prSet>
      <dgm:spPr/>
    </dgm:pt>
    <dgm:pt modelId="{EC816023-5594-44AA-A6D9-EDDD29EAB914}" type="pres">
      <dgm:prSet presAssocID="{FDD7991D-2BFC-473D-A4A2-63731F41510A}" presName="descendantText" presStyleLbl="alignAccFollowNode1" presStyleIdx="2" presStyleCnt="7" custScaleX="86827">
        <dgm:presLayoutVars>
          <dgm:bulletEnabled val="1"/>
        </dgm:presLayoutVars>
      </dgm:prSet>
      <dgm:spPr/>
    </dgm:pt>
    <dgm:pt modelId="{120BE0BD-6549-4241-B43B-F3BAB4E7E540}" type="pres">
      <dgm:prSet presAssocID="{84282D8F-4549-48E5-A1D4-2DF6BDB3F496}" presName="sp" presStyleCnt="0"/>
      <dgm:spPr/>
    </dgm:pt>
    <dgm:pt modelId="{DDFAE1EA-5E5D-4329-B750-ECC05E68463E}" type="pres">
      <dgm:prSet presAssocID="{1522E921-C228-41D4-847D-021FBDA22301}" presName="linNode" presStyleCnt="0"/>
      <dgm:spPr/>
    </dgm:pt>
    <dgm:pt modelId="{C4A7C0AF-FF0A-4AFC-83CC-8DAC5554E30E}" type="pres">
      <dgm:prSet presAssocID="{1522E921-C228-41D4-847D-021FBDA22301}" presName="parentText" presStyleLbl="node1" presStyleIdx="3" presStyleCnt="7" custScaleX="198462">
        <dgm:presLayoutVars>
          <dgm:chMax val="1"/>
          <dgm:bulletEnabled val="1"/>
        </dgm:presLayoutVars>
      </dgm:prSet>
      <dgm:spPr/>
    </dgm:pt>
    <dgm:pt modelId="{99638EDF-DE5F-43FD-A129-1A4D98D0DB87}" type="pres">
      <dgm:prSet presAssocID="{1522E921-C228-41D4-847D-021FBDA22301}" presName="descendantText" presStyleLbl="alignAccFollowNode1" presStyleIdx="3" presStyleCnt="7" custScaleX="86827">
        <dgm:presLayoutVars>
          <dgm:bulletEnabled val="1"/>
        </dgm:presLayoutVars>
      </dgm:prSet>
      <dgm:spPr/>
    </dgm:pt>
    <dgm:pt modelId="{657DE5E5-3D9F-4C7B-A543-0C2AE938E52A}" type="pres">
      <dgm:prSet presAssocID="{645065C7-E92A-4BEC-A26F-81AD1CA7718A}" presName="sp" presStyleCnt="0"/>
      <dgm:spPr/>
    </dgm:pt>
    <dgm:pt modelId="{4384DEFC-F0BF-4525-858B-76D256CEBC14}" type="pres">
      <dgm:prSet presAssocID="{9213330F-020D-423C-B55C-AB60B3794128}" presName="linNode" presStyleCnt="0"/>
      <dgm:spPr/>
    </dgm:pt>
    <dgm:pt modelId="{24628A3C-C9FF-406D-991B-062A9345B2BB}" type="pres">
      <dgm:prSet presAssocID="{9213330F-020D-423C-B55C-AB60B3794128}" presName="parentText" presStyleLbl="node1" presStyleIdx="4" presStyleCnt="7" custScaleX="198462">
        <dgm:presLayoutVars>
          <dgm:chMax val="1"/>
          <dgm:bulletEnabled val="1"/>
        </dgm:presLayoutVars>
      </dgm:prSet>
      <dgm:spPr/>
    </dgm:pt>
    <dgm:pt modelId="{5B2EBAFE-057C-492D-9FC0-C061F0866AC5}" type="pres">
      <dgm:prSet presAssocID="{9213330F-020D-423C-B55C-AB60B3794128}" presName="descendantText" presStyleLbl="alignAccFollowNode1" presStyleIdx="4" presStyleCnt="7" custScaleX="86827">
        <dgm:presLayoutVars>
          <dgm:bulletEnabled val="1"/>
        </dgm:presLayoutVars>
      </dgm:prSet>
      <dgm:spPr/>
    </dgm:pt>
    <dgm:pt modelId="{6003A30C-B377-4CB6-B4E3-F31827573C83}" type="pres">
      <dgm:prSet presAssocID="{D30749A1-E584-42AD-B162-E5508F98C6C9}" presName="sp" presStyleCnt="0"/>
      <dgm:spPr/>
    </dgm:pt>
    <dgm:pt modelId="{E8537A78-9988-4345-B32E-337C42F2B32C}" type="pres">
      <dgm:prSet presAssocID="{B2906D2A-A07C-452B-A3C3-4047BDFC4E46}" presName="linNode" presStyleCnt="0"/>
      <dgm:spPr/>
    </dgm:pt>
    <dgm:pt modelId="{91428381-CE29-4227-B4F0-932F1E44F6DD}" type="pres">
      <dgm:prSet presAssocID="{B2906D2A-A07C-452B-A3C3-4047BDFC4E46}" presName="parentText" presStyleLbl="node1" presStyleIdx="5" presStyleCnt="7" custScaleX="198462">
        <dgm:presLayoutVars>
          <dgm:chMax val="1"/>
          <dgm:bulletEnabled val="1"/>
        </dgm:presLayoutVars>
      </dgm:prSet>
      <dgm:spPr/>
    </dgm:pt>
    <dgm:pt modelId="{0A9C1A51-9C1F-4DA1-9F69-71BA9664761C}" type="pres">
      <dgm:prSet presAssocID="{B2906D2A-A07C-452B-A3C3-4047BDFC4E46}" presName="descendantText" presStyleLbl="alignAccFollowNode1" presStyleIdx="5" presStyleCnt="7" custScaleX="86827">
        <dgm:presLayoutVars>
          <dgm:bulletEnabled val="1"/>
        </dgm:presLayoutVars>
      </dgm:prSet>
      <dgm:spPr/>
    </dgm:pt>
    <dgm:pt modelId="{1E63A7A6-CADD-4879-A895-26A1DEEA2C5D}" type="pres">
      <dgm:prSet presAssocID="{33FA0A44-E51F-43DA-A43C-33CE33405DD0}" presName="sp" presStyleCnt="0"/>
      <dgm:spPr/>
    </dgm:pt>
    <dgm:pt modelId="{5BB56E78-45E5-455C-8CA9-7292D9E58CAB}" type="pres">
      <dgm:prSet presAssocID="{DA0EB7E2-EEF7-4056-8360-B44EE9B14D52}" presName="linNode" presStyleCnt="0"/>
      <dgm:spPr/>
    </dgm:pt>
    <dgm:pt modelId="{0F21E978-4556-4616-9422-A7D25E55BB8B}" type="pres">
      <dgm:prSet presAssocID="{DA0EB7E2-EEF7-4056-8360-B44EE9B14D52}" presName="parentText" presStyleLbl="node1" presStyleIdx="6" presStyleCnt="7" custScaleX="198462">
        <dgm:presLayoutVars>
          <dgm:chMax val="1"/>
          <dgm:bulletEnabled val="1"/>
        </dgm:presLayoutVars>
      </dgm:prSet>
      <dgm:spPr/>
    </dgm:pt>
    <dgm:pt modelId="{0F140011-0B4C-4101-8F98-751BE1AD5298}" type="pres">
      <dgm:prSet presAssocID="{DA0EB7E2-EEF7-4056-8360-B44EE9B14D52}" presName="descendantText" presStyleLbl="alignAccFollowNode1" presStyleIdx="6" presStyleCnt="7" custScaleX="86827">
        <dgm:presLayoutVars>
          <dgm:bulletEnabled val="1"/>
        </dgm:presLayoutVars>
      </dgm:prSet>
      <dgm:spPr/>
    </dgm:pt>
  </dgm:ptLst>
  <dgm:cxnLst>
    <dgm:cxn modelId="{15AEC80B-0C7D-4909-83B3-740D022A93CC}" srcId="{F09E6BD3-568D-4362-81FC-F23BF64AC326}" destId="{B2906D2A-A07C-452B-A3C3-4047BDFC4E46}" srcOrd="5" destOrd="0" parTransId="{4B60CEC5-4987-4A3F-935B-73B0665C024D}" sibTransId="{33FA0A44-E51F-43DA-A43C-33CE33405DD0}"/>
    <dgm:cxn modelId="{8350DB15-9FE3-41E9-B5D7-258150824DA8}" type="presOf" srcId="{9213330F-020D-423C-B55C-AB60B3794128}" destId="{24628A3C-C9FF-406D-991B-062A9345B2BB}" srcOrd="0" destOrd="0" presId="urn:microsoft.com/office/officeart/2005/8/layout/vList5"/>
    <dgm:cxn modelId="{83082922-47B8-4A3E-8348-9967777A3098}" type="presOf" srcId="{4C3E4B74-EF91-4B72-9C7C-2B0122F29BC3}" destId="{5B2EBAFE-057C-492D-9FC0-C061F0866AC5}" srcOrd="0" destOrd="0" presId="urn:microsoft.com/office/officeart/2005/8/layout/vList5"/>
    <dgm:cxn modelId="{ACAE6B2C-A9D6-4144-8851-F4F2991A2874}" srcId="{DA0EB7E2-EEF7-4056-8360-B44EE9B14D52}" destId="{E8F16B0C-50DB-4567-A8FC-31BF0055C3AA}" srcOrd="0" destOrd="0" parTransId="{E882C87D-AE09-4D50-BA93-16BC9260E8AC}" sibTransId="{042AC2E9-75F8-4A6F-A516-A11471D8E61F}"/>
    <dgm:cxn modelId="{EBF62334-7C63-4BC2-96CF-2A1A2D2B86BE}" type="presOf" srcId="{DA0EB7E2-EEF7-4056-8360-B44EE9B14D52}" destId="{0F21E978-4556-4616-9422-A7D25E55BB8B}" srcOrd="0" destOrd="0" presId="urn:microsoft.com/office/officeart/2005/8/layout/vList5"/>
    <dgm:cxn modelId="{B95F3935-864E-4F4D-8014-7583D393E755}" srcId="{F09E6BD3-568D-4362-81FC-F23BF64AC326}" destId="{9213330F-020D-423C-B55C-AB60B3794128}" srcOrd="4" destOrd="0" parTransId="{3EA8319E-471F-4419-9A24-AD633EA45D2C}" sibTransId="{D30749A1-E584-42AD-B162-E5508F98C6C9}"/>
    <dgm:cxn modelId="{3656A03E-E687-494E-95C4-8E1757760138}" srcId="{F09E6BD3-568D-4362-81FC-F23BF64AC326}" destId="{DA0EB7E2-EEF7-4056-8360-B44EE9B14D52}" srcOrd="6" destOrd="0" parTransId="{CAFC4D9B-D8CE-4170-9964-70CD43A84AB0}" sibTransId="{57CBC1BD-0336-4A91-BBCF-030A1E75A57E}"/>
    <dgm:cxn modelId="{3859D95C-2217-47ED-8051-FB9B97C3E943}" type="presOf" srcId="{36423282-ABD1-4B6F-8613-A1F97820E602}" destId="{B70C0997-C79C-4090-BE8A-E23D570376EF}" srcOrd="0" destOrd="0" presId="urn:microsoft.com/office/officeart/2005/8/layout/vList5"/>
    <dgm:cxn modelId="{0FBBF862-BD32-4CFC-9C6D-F50765AC1FA8}" type="presOf" srcId="{D3910414-8EA9-4AED-82B6-1F48EC0CFB00}" destId="{EC816023-5594-44AA-A6D9-EDDD29EAB914}" srcOrd="0" destOrd="0" presId="urn:microsoft.com/office/officeart/2005/8/layout/vList5"/>
    <dgm:cxn modelId="{07E38C49-B77A-4480-98E7-2AA17EDA42CE}" type="presOf" srcId="{1522E921-C228-41D4-847D-021FBDA22301}" destId="{C4A7C0AF-FF0A-4AFC-83CC-8DAC5554E30E}" srcOrd="0" destOrd="0" presId="urn:microsoft.com/office/officeart/2005/8/layout/vList5"/>
    <dgm:cxn modelId="{9542CF54-0920-4824-AE07-FCD0DCF6BB27}" srcId="{FDD7991D-2BFC-473D-A4A2-63731F41510A}" destId="{D3910414-8EA9-4AED-82B6-1F48EC0CFB00}" srcOrd="0" destOrd="0" parTransId="{7C652BA2-4F8C-4DC0-B832-992AA4BE7991}" sibTransId="{1B824B28-CEF2-4636-B072-208EAE19DAB3}"/>
    <dgm:cxn modelId="{751AB957-4EE5-48B2-B2F0-0F5459D985F4}" type="presOf" srcId="{FDD7991D-2BFC-473D-A4A2-63731F41510A}" destId="{AF3737EF-A11B-4C61-B4FC-1F522B0E60FA}" srcOrd="0" destOrd="0" presId="urn:microsoft.com/office/officeart/2005/8/layout/vList5"/>
    <dgm:cxn modelId="{E5A5BD7E-4CA1-4F15-93F0-0D9356CEAF7F}" type="presOf" srcId="{5236A342-C400-47C4-9FC0-D6D0FC41DF94}" destId="{727E7CA3-DF4F-44DA-AEAB-DF2B5EDD3560}" srcOrd="0" destOrd="0" presId="urn:microsoft.com/office/officeart/2005/8/layout/vList5"/>
    <dgm:cxn modelId="{6B3B6489-0CBC-4AF0-BB8C-DCD01A67A9FA}" srcId="{F09E6BD3-568D-4362-81FC-F23BF64AC326}" destId="{7F379A7B-4A47-4480-85C6-C6993E5DBD36}" srcOrd="1" destOrd="0" parTransId="{C3A3FD4D-E3E5-4BC7-B9AE-9F8D691ADD08}" sibTransId="{78AE06DB-4B60-4D5E-B1F2-3ABE5737071C}"/>
    <dgm:cxn modelId="{DCB492A0-1790-4B50-B1BB-4927354ED634}" srcId="{7F379A7B-4A47-4480-85C6-C6993E5DBD36}" destId="{5236A342-C400-47C4-9FC0-D6D0FC41DF94}" srcOrd="0" destOrd="0" parTransId="{4CDB8240-8F74-41D5-BB91-4CAF49F0A6A0}" sibTransId="{050D8E60-6E4C-456F-9525-2C312C5F7942}"/>
    <dgm:cxn modelId="{91C310A5-803D-4EEB-90F1-2B09C19C9B27}" type="presOf" srcId="{F09E6BD3-568D-4362-81FC-F23BF64AC326}" destId="{DE57DDCC-D539-4C4C-9367-49D9F2C6F120}" srcOrd="0" destOrd="0" presId="urn:microsoft.com/office/officeart/2005/8/layout/vList5"/>
    <dgm:cxn modelId="{A20FC4BE-1705-4F54-8F75-99D28326C657}" srcId="{1522E921-C228-41D4-847D-021FBDA22301}" destId="{85913226-B0DE-4AA2-9C5F-9818AA52B969}" srcOrd="0" destOrd="0" parTransId="{6668D1C8-44AC-4BD4-B648-D9BD957BE42C}" sibTransId="{039087BF-C3CA-42F3-AB1C-DD067E0D36A9}"/>
    <dgm:cxn modelId="{36B22BC0-C631-49BA-9094-44731DB0CE48}" srcId="{9213330F-020D-423C-B55C-AB60B3794128}" destId="{4C3E4B74-EF91-4B72-9C7C-2B0122F29BC3}" srcOrd="0" destOrd="0" parTransId="{DCAC3CAA-0AD5-4FF7-8A7B-E245A8021359}" sibTransId="{26E67D50-3A5F-4C30-B86D-37D1F3737C6F}"/>
    <dgm:cxn modelId="{719107D6-D828-4E4B-829C-D7EA071066AD}" type="presOf" srcId="{7665609E-A0E5-4CB5-A142-2A068E7E8768}" destId="{0A9C1A51-9C1F-4DA1-9F69-71BA9664761C}" srcOrd="0" destOrd="0" presId="urn:microsoft.com/office/officeart/2005/8/layout/vList5"/>
    <dgm:cxn modelId="{2C9AC3D8-A6DC-4551-8ADD-ABA596003A72}" type="presOf" srcId="{6CF2F28E-C9A3-4305-B0EC-5A68379BE0B5}" destId="{5CA6AE12-4D55-4ACC-932A-78E3508DB628}" srcOrd="0" destOrd="0" presId="urn:microsoft.com/office/officeart/2005/8/layout/vList5"/>
    <dgm:cxn modelId="{1647E8DB-1699-4213-A03B-51045670B6C5}" type="presOf" srcId="{85913226-B0DE-4AA2-9C5F-9818AA52B969}" destId="{99638EDF-DE5F-43FD-A129-1A4D98D0DB87}" srcOrd="0" destOrd="0" presId="urn:microsoft.com/office/officeart/2005/8/layout/vList5"/>
    <dgm:cxn modelId="{002A2DEB-718E-4F51-88E1-836B6B547FD3}" srcId="{F09E6BD3-568D-4362-81FC-F23BF64AC326}" destId="{36423282-ABD1-4B6F-8613-A1F97820E602}" srcOrd="0" destOrd="0" parTransId="{5D749EC1-E53B-447B-ADD2-6FD8C82FD8CF}" sibTransId="{8E0F3034-AB7A-4272-9E77-C510D9CB39BB}"/>
    <dgm:cxn modelId="{CB29B2ED-96D8-417C-953B-3BAA1BC20582}" type="presOf" srcId="{B2906D2A-A07C-452B-A3C3-4047BDFC4E46}" destId="{91428381-CE29-4227-B4F0-932F1E44F6DD}" srcOrd="0" destOrd="0" presId="urn:microsoft.com/office/officeart/2005/8/layout/vList5"/>
    <dgm:cxn modelId="{675EBCED-C6D2-4DB2-B594-4A074100E88A}" srcId="{F09E6BD3-568D-4362-81FC-F23BF64AC326}" destId="{1522E921-C228-41D4-847D-021FBDA22301}" srcOrd="3" destOrd="0" parTransId="{AE2D1DBB-5F85-4400-AE82-8916ECEC4FBD}" sibTransId="{645065C7-E92A-4BEC-A26F-81AD1CA7718A}"/>
    <dgm:cxn modelId="{025298EF-49DD-48D7-ADD5-2D14F17C6150}" type="presOf" srcId="{7F379A7B-4A47-4480-85C6-C6993E5DBD36}" destId="{2577317E-294D-4274-A26C-18E3128BFAF3}" srcOrd="0" destOrd="0" presId="urn:microsoft.com/office/officeart/2005/8/layout/vList5"/>
    <dgm:cxn modelId="{339C1EF0-C7E4-4EE9-A0C7-B644697A9E51}" srcId="{36423282-ABD1-4B6F-8613-A1F97820E602}" destId="{6CF2F28E-C9A3-4305-B0EC-5A68379BE0B5}" srcOrd="0" destOrd="0" parTransId="{6DE7E67B-DE9A-4389-9125-20910F1F1DA1}" sibTransId="{3EAB0E2B-DACD-4C82-BAEF-CAA18CE81E82}"/>
    <dgm:cxn modelId="{0B12E4F5-7E7C-4299-AACA-15C4525C8C51}" srcId="{B2906D2A-A07C-452B-A3C3-4047BDFC4E46}" destId="{7665609E-A0E5-4CB5-A142-2A068E7E8768}" srcOrd="0" destOrd="0" parTransId="{7EC0E504-FFD3-4ADB-A60A-2598CAAF327A}" sibTransId="{EFBC49C8-9C2D-4C48-9BFB-721C39720E76}"/>
    <dgm:cxn modelId="{E627E9F8-A58C-4CAF-9689-BC2850313A0F}" srcId="{F09E6BD3-568D-4362-81FC-F23BF64AC326}" destId="{FDD7991D-2BFC-473D-A4A2-63731F41510A}" srcOrd="2" destOrd="0" parTransId="{13CE1C31-163E-452F-8ACB-0993F8709E62}" sibTransId="{84282D8F-4549-48E5-A1D4-2DF6BDB3F496}"/>
    <dgm:cxn modelId="{195E52FD-CCBD-4A7B-8178-7B79CA7FB1D3}" type="presOf" srcId="{E8F16B0C-50DB-4567-A8FC-31BF0055C3AA}" destId="{0F140011-0B4C-4101-8F98-751BE1AD5298}" srcOrd="0" destOrd="0" presId="urn:microsoft.com/office/officeart/2005/8/layout/vList5"/>
    <dgm:cxn modelId="{9A888DF8-CE74-4360-BBE1-5825F9BFE039}" type="presParOf" srcId="{DE57DDCC-D539-4C4C-9367-49D9F2C6F120}" destId="{591F9579-0D13-4B7A-A0D3-60E60AF1F259}" srcOrd="0" destOrd="0" presId="urn:microsoft.com/office/officeart/2005/8/layout/vList5"/>
    <dgm:cxn modelId="{9AD8ACAB-404A-4EC0-B3E9-A0EC5A292EA2}" type="presParOf" srcId="{591F9579-0D13-4B7A-A0D3-60E60AF1F259}" destId="{B70C0997-C79C-4090-BE8A-E23D570376EF}" srcOrd="0" destOrd="0" presId="urn:microsoft.com/office/officeart/2005/8/layout/vList5"/>
    <dgm:cxn modelId="{4E8F98DD-BBB9-4DDF-9770-418BF95206CB}" type="presParOf" srcId="{591F9579-0D13-4B7A-A0D3-60E60AF1F259}" destId="{5CA6AE12-4D55-4ACC-932A-78E3508DB628}" srcOrd="1" destOrd="0" presId="urn:microsoft.com/office/officeart/2005/8/layout/vList5"/>
    <dgm:cxn modelId="{C5AD9B1A-F6D4-405D-8124-A91F9F3CCC7F}" type="presParOf" srcId="{DE57DDCC-D539-4C4C-9367-49D9F2C6F120}" destId="{17A17885-1798-4C76-A70C-6FC2BAA875D2}" srcOrd="1" destOrd="0" presId="urn:microsoft.com/office/officeart/2005/8/layout/vList5"/>
    <dgm:cxn modelId="{E05C51CA-46C8-4AF9-8797-6DAC99B6C57E}" type="presParOf" srcId="{DE57DDCC-D539-4C4C-9367-49D9F2C6F120}" destId="{BB4D8C6A-2B3B-45A2-9204-A56510E3A209}" srcOrd="2" destOrd="0" presId="urn:microsoft.com/office/officeart/2005/8/layout/vList5"/>
    <dgm:cxn modelId="{72AC3524-0C08-42E2-83D2-ECD2CB6574F1}" type="presParOf" srcId="{BB4D8C6A-2B3B-45A2-9204-A56510E3A209}" destId="{2577317E-294D-4274-A26C-18E3128BFAF3}" srcOrd="0" destOrd="0" presId="urn:microsoft.com/office/officeart/2005/8/layout/vList5"/>
    <dgm:cxn modelId="{105468DC-0FEC-482F-B7C4-5C82ABD84D90}" type="presParOf" srcId="{BB4D8C6A-2B3B-45A2-9204-A56510E3A209}" destId="{727E7CA3-DF4F-44DA-AEAB-DF2B5EDD3560}" srcOrd="1" destOrd="0" presId="urn:microsoft.com/office/officeart/2005/8/layout/vList5"/>
    <dgm:cxn modelId="{E48652DC-223E-424F-8AAF-D3CB3179DBCB}" type="presParOf" srcId="{DE57DDCC-D539-4C4C-9367-49D9F2C6F120}" destId="{847D88D8-1C37-4DDA-8092-0794773F1E03}" srcOrd="3" destOrd="0" presId="urn:microsoft.com/office/officeart/2005/8/layout/vList5"/>
    <dgm:cxn modelId="{DF912E75-A7BC-43DB-B5C2-4A6E33DB841B}" type="presParOf" srcId="{DE57DDCC-D539-4C4C-9367-49D9F2C6F120}" destId="{39FD344E-AD6D-4AAA-85A3-EF219CAE4228}" srcOrd="4" destOrd="0" presId="urn:microsoft.com/office/officeart/2005/8/layout/vList5"/>
    <dgm:cxn modelId="{4D6E9A13-5353-43EA-9CD0-5F9E59B9D16E}" type="presParOf" srcId="{39FD344E-AD6D-4AAA-85A3-EF219CAE4228}" destId="{AF3737EF-A11B-4C61-B4FC-1F522B0E60FA}" srcOrd="0" destOrd="0" presId="urn:microsoft.com/office/officeart/2005/8/layout/vList5"/>
    <dgm:cxn modelId="{940BA7D8-C1D3-4A74-8C05-FAAB09AAD628}" type="presParOf" srcId="{39FD344E-AD6D-4AAA-85A3-EF219CAE4228}" destId="{EC816023-5594-44AA-A6D9-EDDD29EAB914}" srcOrd="1" destOrd="0" presId="urn:microsoft.com/office/officeart/2005/8/layout/vList5"/>
    <dgm:cxn modelId="{61167748-A696-4C6D-A2E8-37045F371621}" type="presParOf" srcId="{DE57DDCC-D539-4C4C-9367-49D9F2C6F120}" destId="{120BE0BD-6549-4241-B43B-F3BAB4E7E540}" srcOrd="5" destOrd="0" presId="urn:microsoft.com/office/officeart/2005/8/layout/vList5"/>
    <dgm:cxn modelId="{93602962-DE4A-417E-8897-1CEFECC79480}" type="presParOf" srcId="{DE57DDCC-D539-4C4C-9367-49D9F2C6F120}" destId="{DDFAE1EA-5E5D-4329-B750-ECC05E68463E}" srcOrd="6" destOrd="0" presId="urn:microsoft.com/office/officeart/2005/8/layout/vList5"/>
    <dgm:cxn modelId="{A983AD8D-A9D9-4D77-B9ED-C8673FB1F52C}" type="presParOf" srcId="{DDFAE1EA-5E5D-4329-B750-ECC05E68463E}" destId="{C4A7C0AF-FF0A-4AFC-83CC-8DAC5554E30E}" srcOrd="0" destOrd="0" presId="urn:microsoft.com/office/officeart/2005/8/layout/vList5"/>
    <dgm:cxn modelId="{C4D4E0CE-A6BC-4FED-B15E-B070BC0EB827}" type="presParOf" srcId="{DDFAE1EA-5E5D-4329-B750-ECC05E68463E}" destId="{99638EDF-DE5F-43FD-A129-1A4D98D0DB87}" srcOrd="1" destOrd="0" presId="urn:microsoft.com/office/officeart/2005/8/layout/vList5"/>
    <dgm:cxn modelId="{A79F7C75-0590-49A6-BD87-3DACE545B086}" type="presParOf" srcId="{DE57DDCC-D539-4C4C-9367-49D9F2C6F120}" destId="{657DE5E5-3D9F-4C7B-A543-0C2AE938E52A}" srcOrd="7" destOrd="0" presId="urn:microsoft.com/office/officeart/2005/8/layout/vList5"/>
    <dgm:cxn modelId="{D185DF53-961C-455C-93A9-9F308D7C4B3C}" type="presParOf" srcId="{DE57DDCC-D539-4C4C-9367-49D9F2C6F120}" destId="{4384DEFC-F0BF-4525-858B-76D256CEBC14}" srcOrd="8" destOrd="0" presId="urn:microsoft.com/office/officeart/2005/8/layout/vList5"/>
    <dgm:cxn modelId="{529E7344-FFD3-4079-A924-E031EF7C6C69}" type="presParOf" srcId="{4384DEFC-F0BF-4525-858B-76D256CEBC14}" destId="{24628A3C-C9FF-406D-991B-062A9345B2BB}" srcOrd="0" destOrd="0" presId="urn:microsoft.com/office/officeart/2005/8/layout/vList5"/>
    <dgm:cxn modelId="{3F99F4BE-9C66-4008-AA4A-D1DE5E8B0C7F}" type="presParOf" srcId="{4384DEFC-F0BF-4525-858B-76D256CEBC14}" destId="{5B2EBAFE-057C-492D-9FC0-C061F0866AC5}" srcOrd="1" destOrd="0" presId="urn:microsoft.com/office/officeart/2005/8/layout/vList5"/>
    <dgm:cxn modelId="{B622DDF5-3914-4711-8D82-49AC7C187BAE}" type="presParOf" srcId="{DE57DDCC-D539-4C4C-9367-49D9F2C6F120}" destId="{6003A30C-B377-4CB6-B4E3-F31827573C83}" srcOrd="9" destOrd="0" presId="urn:microsoft.com/office/officeart/2005/8/layout/vList5"/>
    <dgm:cxn modelId="{E42A8BC6-0B35-403A-A157-B3E900D15083}" type="presParOf" srcId="{DE57DDCC-D539-4C4C-9367-49D9F2C6F120}" destId="{E8537A78-9988-4345-B32E-337C42F2B32C}" srcOrd="10" destOrd="0" presId="urn:microsoft.com/office/officeart/2005/8/layout/vList5"/>
    <dgm:cxn modelId="{2D747BFE-7CFE-4B61-8F10-CD819D4AC079}" type="presParOf" srcId="{E8537A78-9988-4345-B32E-337C42F2B32C}" destId="{91428381-CE29-4227-B4F0-932F1E44F6DD}" srcOrd="0" destOrd="0" presId="urn:microsoft.com/office/officeart/2005/8/layout/vList5"/>
    <dgm:cxn modelId="{37F9CF0F-D2CF-4874-928B-A343B5AE9707}" type="presParOf" srcId="{E8537A78-9988-4345-B32E-337C42F2B32C}" destId="{0A9C1A51-9C1F-4DA1-9F69-71BA9664761C}" srcOrd="1" destOrd="0" presId="urn:microsoft.com/office/officeart/2005/8/layout/vList5"/>
    <dgm:cxn modelId="{815C344A-CDB0-45BB-8C76-DA265477FE26}" type="presParOf" srcId="{DE57DDCC-D539-4C4C-9367-49D9F2C6F120}" destId="{1E63A7A6-CADD-4879-A895-26A1DEEA2C5D}" srcOrd="11" destOrd="0" presId="urn:microsoft.com/office/officeart/2005/8/layout/vList5"/>
    <dgm:cxn modelId="{3CF15C1B-7599-409E-90E2-A0F0EF99F6FF}" type="presParOf" srcId="{DE57DDCC-D539-4C4C-9367-49D9F2C6F120}" destId="{5BB56E78-45E5-455C-8CA9-7292D9E58CAB}" srcOrd="12" destOrd="0" presId="urn:microsoft.com/office/officeart/2005/8/layout/vList5"/>
    <dgm:cxn modelId="{A6077EE3-E834-45C9-989C-8EF0D0F41C84}" type="presParOf" srcId="{5BB56E78-45E5-455C-8CA9-7292D9E58CAB}" destId="{0F21E978-4556-4616-9422-A7D25E55BB8B}" srcOrd="0" destOrd="0" presId="urn:microsoft.com/office/officeart/2005/8/layout/vList5"/>
    <dgm:cxn modelId="{C0E83907-F32C-4EA8-AE51-1127AD2B9353}" type="presParOf" srcId="{5BB56E78-45E5-455C-8CA9-7292D9E58CAB}" destId="{0F140011-0B4C-4101-8F98-751BE1AD529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09E6BD3-568D-4362-81FC-F23BF64AC326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7F379A7B-4A47-4480-85C6-C6993E5DBD36}">
      <dgm:prSet custT="1"/>
      <dgm:spPr/>
      <dgm:t>
        <a:bodyPr/>
        <a:lstStyle/>
        <a:p>
          <a:pPr rtl="0"/>
          <a:r>
            <a:rPr 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ENVISpectralIndexRaster</a:t>
          </a:r>
          <a:endParaRPr lang="zh-CN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A3FD4D-E3E5-4BC7-B9AE-9F8D691ADD08}" type="parTrans" cxnId="{6B3B6489-0CBC-4AF0-BB8C-DCD01A67A9F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AE06DB-4B60-4D5E-B1F2-3ABE5737071C}" type="sibTrans" cxnId="{6B3B6489-0CBC-4AF0-BB8C-DCD01A67A9F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36A342-C400-47C4-9FC0-D6D0FC41DF94}">
      <dgm:prSet custT="1"/>
      <dgm:spPr/>
      <dgm:t>
        <a:bodyPr/>
        <a:lstStyle/>
        <a:p>
          <a:pPr rtl="0"/>
          <a:r>
            <a:rPr 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计算</a:t>
          </a:r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水体指数 </a:t>
          </a:r>
          <a:r>
            <a: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MNDWI</a:t>
          </a:r>
          <a:endParaRPr lang="zh-CN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DB8240-8F74-41D5-BB91-4CAF49F0A6A0}" type="parTrans" cxnId="{DCB492A0-1790-4B50-B1BB-4927354ED634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0D8E60-6E4C-456F-9525-2C312C5F7942}" type="sibTrans" cxnId="{DCB492A0-1790-4B50-B1BB-4927354ED634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522E921-C228-41D4-847D-021FBDA22301}">
      <dgm:prSet custT="1"/>
      <dgm:spPr/>
      <dgm:t>
        <a:bodyPr/>
        <a:lstStyle/>
        <a:p>
          <a:pPr rtl="0"/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ColorSliceClassification</a:t>
          </a:r>
          <a:endParaRPr lang="zh-CN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2D1DBB-5F85-4400-AE82-8916ECEC4FBD}" type="parTrans" cxnId="{675EBCED-C6D2-4DB2-B594-4A074100E88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5065C7-E92A-4BEC-A26F-81AD1CA7718A}" type="sibTrans" cxnId="{675EBCED-C6D2-4DB2-B594-4A074100E88A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913226-B0DE-4AA2-9C5F-9818AA52B969}">
      <dgm:prSet custT="1"/>
      <dgm:spPr/>
      <dgm:t>
        <a:bodyPr/>
        <a:lstStyle/>
        <a:p>
          <a:pPr rtl="0"/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密度分割，提取水体</a:t>
          </a:r>
        </a:p>
      </dgm:t>
    </dgm:pt>
    <dgm:pt modelId="{6668D1C8-44AC-4BD4-B648-D9BD957BE42C}" type="parTrans" cxnId="{A20FC4BE-1705-4F54-8F75-99D28326C65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9087BF-C3CA-42F3-AB1C-DD067E0D36A9}" type="sibTrans" cxnId="{A20FC4BE-1705-4F54-8F75-99D28326C657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3E4B74-EF91-4B72-9C7C-2B0122F29BC3}">
      <dgm:prSet custT="1"/>
      <dgm:spPr/>
      <dgm:t>
        <a:bodyPr/>
        <a:lstStyle/>
        <a:p>
          <a:pPr rtl="0"/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水体结果平滑处理</a:t>
          </a:r>
        </a:p>
      </dgm:t>
    </dgm:pt>
    <dgm:pt modelId="{DCAC3CAA-0AD5-4FF7-8A7B-E245A8021359}" type="parTrans" cxnId="{36B22BC0-C631-49BA-9094-44731DB0CE48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E67D50-3A5F-4C30-B86D-37D1F3737C6F}" type="sibTrans" cxnId="{36B22BC0-C631-49BA-9094-44731DB0CE48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2906D2A-A07C-452B-A3C3-4047BDFC4E46}">
      <dgm:prSet custT="1"/>
      <dgm:spPr/>
      <dgm:t>
        <a:bodyPr/>
        <a:lstStyle/>
        <a:p>
          <a:pPr rtl="0"/>
          <a:r>
            <a:rPr 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ClassificationAggregation</a:t>
          </a:r>
          <a:endParaRPr lang="zh-CN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B60CEC5-4987-4A3F-935B-73B0665C024D}" type="parTrans" cxnId="{15AEC80B-0C7D-4909-83B3-740D022A93C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FA0A44-E51F-43DA-A43C-33CE33405DD0}" type="sibTrans" cxnId="{15AEC80B-0C7D-4909-83B3-740D022A93CC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65609E-A0E5-4CB5-A142-2A068E7E8768}">
      <dgm:prSet custT="1"/>
      <dgm:spPr/>
      <dgm:t>
        <a:bodyPr/>
        <a:lstStyle/>
        <a:p>
          <a:pPr rtl="0"/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水体结果聚类处理</a:t>
          </a:r>
        </a:p>
      </dgm:t>
    </dgm:pt>
    <dgm:pt modelId="{7EC0E504-FFD3-4ADB-A60A-2598CAAF327A}" type="parTrans" cxnId="{0B12E4F5-7E7C-4299-AACA-15C4525C8C51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BC49C8-9C2D-4C48-9BFB-721C39720E76}" type="sibTrans" cxnId="{0B12E4F5-7E7C-4299-AACA-15C4525C8C51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A0EB7E2-EEF7-4056-8360-B44EE9B14D52}">
      <dgm:prSet custT="1"/>
      <dgm:spPr/>
      <dgm:t>
        <a:bodyPr/>
        <a:lstStyle/>
        <a:p>
          <a:pPr rtl="0"/>
          <a:r>
            <a:rPr 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ClassificationToShapefile</a:t>
          </a:r>
          <a:endParaRPr lang="zh-CN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FC4D9B-D8CE-4170-9964-70CD43A84AB0}" type="parTrans" cxnId="{3656A03E-E687-494E-95C4-8E1757760138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CBC1BD-0336-4A91-BBCF-030A1E75A57E}" type="sibTrans" cxnId="{3656A03E-E687-494E-95C4-8E1757760138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F16B0C-50DB-4567-A8FC-31BF0055C3AA}">
      <dgm:prSet custT="1"/>
      <dgm:spPr/>
      <dgm:t>
        <a:bodyPr/>
        <a:lstStyle/>
        <a:p>
          <a:pPr rtl="0"/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结果输出为矢量（可选）</a:t>
          </a:r>
        </a:p>
      </dgm:t>
    </dgm:pt>
    <dgm:pt modelId="{E882C87D-AE09-4D50-BA93-16BC9260E8AC}" type="parTrans" cxnId="{ACAE6B2C-A9D6-4144-8851-F4F2991A2874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2AC2E9-75F8-4A6F-A516-A11471D8E61F}" type="sibTrans" cxnId="{ACAE6B2C-A9D6-4144-8851-F4F2991A2874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F7E160-1E21-4B40-9319-39CEE726F913}">
      <dgm:prSet custT="1"/>
      <dgm:spPr/>
      <dgm:t>
        <a:bodyPr/>
        <a:lstStyle/>
        <a:p>
          <a:pPr rtl="0"/>
          <a:r>
            <a:rPr 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ClassificationSmoothing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FA0840-8069-4071-B50F-5C8276E0E76A}" type="parTrans" cxnId="{A63C8D05-C75E-45C2-81E6-D68EA6ADC33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0DF3D5-3D78-430F-B5E9-A4A223968CAC}" type="sibTrans" cxnId="{A63C8D05-C75E-45C2-81E6-D68EA6ADC335}">
      <dgm:prSet/>
      <dgm:spPr/>
      <dgm:t>
        <a:bodyPr/>
        <a:lstStyle/>
        <a:p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CCF0A3A-31E4-464D-9613-D6EA87A5CBF9}">
      <dgm:prSet custT="1"/>
      <dgm:spPr/>
      <dgm:t>
        <a:bodyPr/>
        <a:lstStyle/>
        <a:p>
          <a:pPr rtl="0"/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ENVIQUACTask</a:t>
          </a:r>
          <a:endParaRPr lang="zh-CN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590AD8-FADB-4DB5-A8C5-E9C69DCAD817}" type="parTrans" cxnId="{098726B1-7B02-41BD-9A2D-191B46BCE564}">
      <dgm:prSet/>
      <dgm:spPr/>
      <dgm:t>
        <a:bodyPr/>
        <a:lstStyle/>
        <a:p>
          <a:endParaRPr lang="zh-CN" altLang="en-US" sz="1600"/>
        </a:p>
      </dgm:t>
    </dgm:pt>
    <dgm:pt modelId="{064885E1-77A9-4F64-A0DB-E8B9937BD988}" type="sibTrans" cxnId="{098726B1-7B02-41BD-9A2D-191B46BCE564}">
      <dgm:prSet/>
      <dgm:spPr/>
      <dgm:t>
        <a:bodyPr/>
        <a:lstStyle/>
        <a:p>
          <a:endParaRPr lang="zh-CN" altLang="en-US" sz="1600"/>
        </a:p>
      </dgm:t>
    </dgm:pt>
    <dgm:pt modelId="{EB1E8FF3-C761-4F3A-A1C1-10300192E8A1}">
      <dgm:prSet custT="1"/>
      <dgm:spPr/>
      <dgm:t>
        <a:bodyPr/>
        <a:lstStyle/>
        <a:p>
          <a:pPr rtl="0"/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快速大气校正（可选）</a:t>
          </a:r>
        </a:p>
      </dgm:t>
    </dgm:pt>
    <dgm:pt modelId="{5095EFF3-35D8-43F5-8A2F-17BB9152B406}" type="parTrans" cxnId="{AAE2EA10-459F-4A87-B606-234B0BBFE553}">
      <dgm:prSet/>
      <dgm:spPr/>
      <dgm:t>
        <a:bodyPr/>
        <a:lstStyle/>
        <a:p>
          <a:endParaRPr lang="zh-CN" altLang="en-US" sz="1600"/>
        </a:p>
      </dgm:t>
    </dgm:pt>
    <dgm:pt modelId="{7C7EFBFC-3124-4491-8E48-D12B45C47776}" type="sibTrans" cxnId="{AAE2EA10-459F-4A87-B606-234B0BBFE553}">
      <dgm:prSet/>
      <dgm:spPr/>
      <dgm:t>
        <a:bodyPr/>
        <a:lstStyle/>
        <a:p>
          <a:endParaRPr lang="zh-CN" altLang="en-US" sz="1600"/>
        </a:p>
      </dgm:t>
    </dgm:pt>
    <dgm:pt modelId="{DE57DDCC-D539-4C4C-9367-49D9F2C6F120}" type="pres">
      <dgm:prSet presAssocID="{F09E6BD3-568D-4362-81FC-F23BF64AC326}" presName="Name0" presStyleCnt="0">
        <dgm:presLayoutVars>
          <dgm:dir/>
          <dgm:animLvl val="lvl"/>
          <dgm:resizeHandles val="exact"/>
        </dgm:presLayoutVars>
      </dgm:prSet>
      <dgm:spPr/>
    </dgm:pt>
    <dgm:pt modelId="{33B09FC7-2EBF-4ABF-8424-EB4D233392A5}" type="pres">
      <dgm:prSet presAssocID="{1CCF0A3A-31E4-464D-9613-D6EA87A5CBF9}" presName="linNode" presStyleCnt="0"/>
      <dgm:spPr/>
    </dgm:pt>
    <dgm:pt modelId="{87ED2134-059A-4797-A707-2381B841C333}" type="pres">
      <dgm:prSet presAssocID="{1CCF0A3A-31E4-464D-9613-D6EA87A5CBF9}" presName="parentText" presStyleLbl="node1" presStyleIdx="0" presStyleCnt="6" custScaleX="186391">
        <dgm:presLayoutVars>
          <dgm:chMax val="1"/>
          <dgm:bulletEnabled val="1"/>
        </dgm:presLayoutVars>
      </dgm:prSet>
      <dgm:spPr/>
    </dgm:pt>
    <dgm:pt modelId="{81E10C77-194F-480B-AB98-3188B56DB036}" type="pres">
      <dgm:prSet presAssocID="{1CCF0A3A-31E4-464D-9613-D6EA87A5CBF9}" presName="descendantText" presStyleLbl="alignAccFollowNode1" presStyleIdx="0" presStyleCnt="6" custScaleX="91711">
        <dgm:presLayoutVars>
          <dgm:bulletEnabled val="1"/>
        </dgm:presLayoutVars>
      </dgm:prSet>
      <dgm:spPr/>
    </dgm:pt>
    <dgm:pt modelId="{50A23943-4656-448E-BF1A-AD7AE65C4C0E}" type="pres">
      <dgm:prSet presAssocID="{064885E1-77A9-4F64-A0DB-E8B9937BD988}" presName="sp" presStyleCnt="0"/>
      <dgm:spPr/>
    </dgm:pt>
    <dgm:pt modelId="{BB4D8C6A-2B3B-45A2-9204-A56510E3A209}" type="pres">
      <dgm:prSet presAssocID="{7F379A7B-4A47-4480-85C6-C6993E5DBD36}" presName="linNode" presStyleCnt="0"/>
      <dgm:spPr/>
    </dgm:pt>
    <dgm:pt modelId="{2577317E-294D-4274-A26C-18E3128BFAF3}" type="pres">
      <dgm:prSet presAssocID="{7F379A7B-4A47-4480-85C6-C6993E5DBD36}" presName="parentText" presStyleLbl="node1" presStyleIdx="1" presStyleCnt="6" custScaleX="203381">
        <dgm:presLayoutVars>
          <dgm:chMax val="1"/>
          <dgm:bulletEnabled val="1"/>
        </dgm:presLayoutVars>
      </dgm:prSet>
      <dgm:spPr/>
    </dgm:pt>
    <dgm:pt modelId="{727E7CA3-DF4F-44DA-AEAB-DF2B5EDD3560}" type="pres">
      <dgm:prSet presAssocID="{7F379A7B-4A47-4480-85C6-C6993E5DBD36}" presName="descendantText" presStyleLbl="alignAccFollowNode1" presStyleIdx="1" presStyleCnt="6">
        <dgm:presLayoutVars>
          <dgm:bulletEnabled val="1"/>
        </dgm:presLayoutVars>
      </dgm:prSet>
      <dgm:spPr/>
    </dgm:pt>
    <dgm:pt modelId="{847D88D8-1C37-4DDA-8092-0794773F1E03}" type="pres">
      <dgm:prSet presAssocID="{78AE06DB-4B60-4D5E-B1F2-3ABE5737071C}" presName="sp" presStyleCnt="0"/>
      <dgm:spPr/>
    </dgm:pt>
    <dgm:pt modelId="{DDFAE1EA-5E5D-4329-B750-ECC05E68463E}" type="pres">
      <dgm:prSet presAssocID="{1522E921-C228-41D4-847D-021FBDA22301}" presName="linNode" presStyleCnt="0"/>
      <dgm:spPr/>
    </dgm:pt>
    <dgm:pt modelId="{C4A7C0AF-FF0A-4AFC-83CC-8DAC5554E30E}" type="pres">
      <dgm:prSet presAssocID="{1522E921-C228-41D4-847D-021FBDA22301}" presName="parentText" presStyleLbl="node1" presStyleIdx="2" presStyleCnt="6" custScaleX="203381">
        <dgm:presLayoutVars>
          <dgm:chMax val="1"/>
          <dgm:bulletEnabled val="1"/>
        </dgm:presLayoutVars>
      </dgm:prSet>
      <dgm:spPr/>
    </dgm:pt>
    <dgm:pt modelId="{99638EDF-DE5F-43FD-A129-1A4D98D0DB87}" type="pres">
      <dgm:prSet presAssocID="{1522E921-C228-41D4-847D-021FBDA22301}" presName="descendantText" presStyleLbl="alignAccFollowNode1" presStyleIdx="2" presStyleCnt="6">
        <dgm:presLayoutVars>
          <dgm:bulletEnabled val="1"/>
        </dgm:presLayoutVars>
      </dgm:prSet>
      <dgm:spPr/>
    </dgm:pt>
    <dgm:pt modelId="{657DE5E5-3D9F-4C7B-A543-0C2AE938E52A}" type="pres">
      <dgm:prSet presAssocID="{645065C7-E92A-4BEC-A26F-81AD1CA7718A}" presName="sp" presStyleCnt="0"/>
      <dgm:spPr/>
    </dgm:pt>
    <dgm:pt modelId="{5CDB60B6-44CF-4051-9847-5EC8E8736017}" type="pres">
      <dgm:prSet presAssocID="{AFF7E160-1E21-4B40-9319-39CEE726F913}" presName="linNode" presStyleCnt="0"/>
      <dgm:spPr/>
    </dgm:pt>
    <dgm:pt modelId="{C8FC887F-18CC-468B-8881-4297F33854C3}" type="pres">
      <dgm:prSet presAssocID="{AFF7E160-1E21-4B40-9319-39CEE726F913}" presName="parentText" presStyleLbl="node1" presStyleIdx="3" presStyleCnt="6" custScaleX="203381">
        <dgm:presLayoutVars>
          <dgm:chMax val="1"/>
          <dgm:bulletEnabled val="1"/>
        </dgm:presLayoutVars>
      </dgm:prSet>
      <dgm:spPr/>
    </dgm:pt>
    <dgm:pt modelId="{DA25744C-D4DA-46A5-A2E7-037C5767236B}" type="pres">
      <dgm:prSet presAssocID="{AFF7E160-1E21-4B40-9319-39CEE726F913}" presName="descendantText" presStyleLbl="alignAccFollowNode1" presStyleIdx="3" presStyleCnt="6">
        <dgm:presLayoutVars>
          <dgm:bulletEnabled val="1"/>
        </dgm:presLayoutVars>
      </dgm:prSet>
      <dgm:spPr/>
    </dgm:pt>
    <dgm:pt modelId="{2A4867EF-AFB4-488B-B04C-5DB9926B3B57}" type="pres">
      <dgm:prSet presAssocID="{CD0DF3D5-3D78-430F-B5E9-A4A223968CAC}" presName="sp" presStyleCnt="0"/>
      <dgm:spPr/>
    </dgm:pt>
    <dgm:pt modelId="{E8537A78-9988-4345-B32E-337C42F2B32C}" type="pres">
      <dgm:prSet presAssocID="{B2906D2A-A07C-452B-A3C3-4047BDFC4E46}" presName="linNode" presStyleCnt="0"/>
      <dgm:spPr/>
    </dgm:pt>
    <dgm:pt modelId="{91428381-CE29-4227-B4F0-932F1E44F6DD}" type="pres">
      <dgm:prSet presAssocID="{B2906D2A-A07C-452B-A3C3-4047BDFC4E46}" presName="parentText" presStyleLbl="node1" presStyleIdx="4" presStyleCnt="6" custScaleX="203381">
        <dgm:presLayoutVars>
          <dgm:chMax val="1"/>
          <dgm:bulletEnabled val="1"/>
        </dgm:presLayoutVars>
      </dgm:prSet>
      <dgm:spPr/>
    </dgm:pt>
    <dgm:pt modelId="{0A9C1A51-9C1F-4DA1-9F69-71BA9664761C}" type="pres">
      <dgm:prSet presAssocID="{B2906D2A-A07C-452B-A3C3-4047BDFC4E46}" presName="descendantText" presStyleLbl="alignAccFollowNode1" presStyleIdx="4" presStyleCnt="6">
        <dgm:presLayoutVars>
          <dgm:bulletEnabled val="1"/>
        </dgm:presLayoutVars>
      </dgm:prSet>
      <dgm:spPr/>
    </dgm:pt>
    <dgm:pt modelId="{1E63A7A6-CADD-4879-A895-26A1DEEA2C5D}" type="pres">
      <dgm:prSet presAssocID="{33FA0A44-E51F-43DA-A43C-33CE33405DD0}" presName="sp" presStyleCnt="0"/>
      <dgm:spPr/>
    </dgm:pt>
    <dgm:pt modelId="{5BB56E78-45E5-455C-8CA9-7292D9E58CAB}" type="pres">
      <dgm:prSet presAssocID="{DA0EB7E2-EEF7-4056-8360-B44EE9B14D52}" presName="linNode" presStyleCnt="0"/>
      <dgm:spPr/>
    </dgm:pt>
    <dgm:pt modelId="{0F21E978-4556-4616-9422-A7D25E55BB8B}" type="pres">
      <dgm:prSet presAssocID="{DA0EB7E2-EEF7-4056-8360-B44EE9B14D52}" presName="parentText" presStyleLbl="node1" presStyleIdx="5" presStyleCnt="6" custScaleX="203381">
        <dgm:presLayoutVars>
          <dgm:chMax val="1"/>
          <dgm:bulletEnabled val="1"/>
        </dgm:presLayoutVars>
      </dgm:prSet>
      <dgm:spPr/>
    </dgm:pt>
    <dgm:pt modelId="{0F140011-0B4C-4101-8F98-751BE1AD5298}" type="pres">
      <dgm:prSet presAssocID="{DA0EB7E2-EEF7-4056-8360-B44EE9B14D52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A8171501-3709-4C2A-92BA-2A7E8C6D1D18}" type="presOf" srcId="{E8F16B0C-50DB-4567-A8FC-31BF0055C3AA}" destId="{0F140011-0B4C-4101-8F98-751BE1AD5298}" srcOrd="0" destOrd="0" presId="urn:microsoft.com/office/officeart/2005/8/layout/vList5"/>
    <dgm:cxn modelId="{A63C8D05-C75E-45C2-81E6-D68EA6ADC335}" srcId="{F09E6BD3-568D-4362-81FC-F23BF64AC326}" destId="{AFF7E160-1E21-4B40-9319-39CEE726F913}" srcOrd="3" destOrd="0" parTransId="{96FA0840-8069-4071-B50F-5C8276E0E76A}" sibTransId="{CD0DF3D5-3D78-430F-B5E9-A4A223968CAC}"/>
    <dgm:cxn modelId="{42FEDF05-08F3-4BC9-97AD-99014BB30E0F}" type="presOf" srcId="{1522E921-C228-41D4-847D-021FBDA22301}" destId="{C4A7C0AF-FF0A-4AFC-83CC-8DAC5554E30E}" srcOrd="0" destOrd="0" presId="urn:microsoft.com/office/officeart/2005/8/layout/vList5"/>
    <dgm:cxn modelId="{80297506-F594-4DE1-A00C-2EF17CC06271}" type="presOf" srcId="{B2906D2A-A07C-452B-A3C3-4047BDFC4E46}" destId="{91428381-CE29-4227-B4F0-932F1E44F6DD}" srcOrd="0" destOrd="0" presId="urn:microsoft.com/office/officeart/2005/8/layout/vList5"/>
    <dgm:cxn modelId="{15AEC80B-0C7D-4909-83B3-740D022A93CC}" srcId="{F09E6BD3-568D-4362-81FC-F23BF64AC326}" destId="{B2906D2A-A07C-452B-A3C3-4047BDFC4E46}" srcOrd="4" destOrd="0" parTransId="{4B60CEC5-4987-4A3F-935B-73B0665C024D}" sibTransId="{33FA0A44-E51F-43DA-A43C-33CE33405DD0}"/>
    <dgm:cxn modelId="{D239860E-F848-41DF-8D7E-9A4ED8EF8042}" type="presOf" srcId="{4C3E4B74-EF91-4B72-9C7C-2B0122F29BC3}" destId="{DA25744C-D4DA-46A5-A2E7-037C5767236B}" srcOrd="0" destOrd="0" presId="urn:microsoft.com/office/officeart/2005/8/layout/vList5"/>
    <dgm:cxn modelId="{AAE2EA10-459F-4A87-B606-234B0BBFE553}" srcId="{1CCF0A3A-31E4-464D-9613-D6EA87A5CBF9}" destId="{EB1E8FF3-C761-4F3A-A1C1-10300192E8A1}" srcOrd="0" destOrd="0" parTransId="{5095EFF3-35D8-43F5-8A2F-17BB9152B406}" sibTransId="{7C7EFBFC-3124-4491-8E48-D12B45C47776}"/>
    <dgm:cxn modelId="{ACAE6B2C-A9D6-4144-8851-F4F2991A2874}" srcId="{DA0EB7E2-EEF7-4056-8360-B44EE9B14D52}" destId="{E8F16B0C-50DB-4567-A8FC-31BF0055C3AA}" srcOrd="0" destOrd="0" parTransId="{E882C87D-AE09-4D50-BA93-16BC9260E8AC}" sibTransId="{042AC2E9-75F8-4A6F-A516-A11471D8E61F}"/>
    <dgm:cxn modelId="{3656A03E-E687-494E-95C4-8E1757760138}" srcId="{F09E6BD3-568D-4362-81FC-F23BF64AC326}" destId="{DA0EB7E2-EEF7-4056-8360-B44EE9B14D52}" srcOrd="5" destOrd="0" parTransId="{CAFC4D9B-D8CE-4170-9964-70CD43A84AB0}" sibTransId="{57CBC1BD-0336-4A91-BBCF-030A1E75A57E}"/>
    <dgm:cxn modelId="{7BB8A64A-7ABE-42BA-8CB7-CC507D91A06A}" type="presOf" srcId="{AFF7E160-1E21-4B40-9319-39CEE726F913}" destId="{C8FC887F-18CC-468B-8881-4297F33854C3}" srcOrd="0" destOrd="0" presId="urn:microsoft.com/office/officeart/2005/8/layout/vList5"/>
    <dgm:cxn modelId="{CCF0B288-9530-4ADE-8D10-5B36F5C1D021}" type="presOf" srcId="{85913226-B0DE-4AA2-9C5F-9818AA52B969}" destId="{99638EDF-DE5F-43FD-A129-1A4D98D0DB87}" srcOrd="0" destOrd="0" presId="urn:microsoft.com/office/officeart/2005/8/layout/vList5"/>
    <dgm:cxn modelId="{6B3B6489-0CBC-4AF0-BB8C-DCD01A67A9FA}" srcId="{F09E6BD3-568D-4362-81FC-F23BF64AC326}" destId="{7F379A7B-4A47-4480-85C6-C6993E5DBD36}" srcOrd="1" destOrd="0" parTransId="{C3A3FD4D-E3E5-4BC7-B9AE-9F8D691ADD08}" sibTransId="{78AE06DB-4B60-4D5E-B1F2-3ABE5737071C}"/>
    <dgm:cxn modelId="{FCEDED9A-6EA9-4A43-833A-AF8CF66172F3}" type="presOf" srcId="{5236A342-C400-47C4-9FC0-D6D0FC41DF94}" destId="{727E7CA3-DF4F-44DA-AEAB-DF2B5EDD3560}" srcOrd="0" destOrd="0" presId="urn:microsoft.com/office/officeart/2005/8/layout/vList5"/>
    <dgm:cxn modelId="{DCB492A0-1790-4B50-B1BB-4927354ED634}" srcId="{7F379A7B-4A47-4480-85C6-C6993E5DBD36}" destId="{5236A342-C400-47C4-9FC0-D6D0FC41DF94}" srcOrd="0" destOrd="0" parTransId="{4CDB8240-8F74-41D5-BB91-4CAF49F0A6A0}" sibTransId="{050D8E60-6E4C-456F-9525-2C312C5F7942}"/>
    <dgm:cxn modelId="{C730DCAA-72DD-42D0-935A-45CF13EB26B4}" type="presOf" srcId="{DA0EB7E2-EEF7-4056-8360-B44EE9B14D52}" destId="{0F21E978-4556-4616-9422-A7D25E55BB8B}" srcOrd="0" destOrd="0" presId="urn:microsoft.com/office/officeart/2005/8/layout/vList5"/>
    <dgm:cxn modelId="{098726B1-7B02-41BD-9A2D-191B46BCE564}" srcId="{F09E6BD3-568D-4362-81FC-F23BF64AC326}" destId="{1CCF0A3A-31E4-464D-9613-D6EA87A5CBF9}" srcOrd="0" destOrd="0" parTransId="{67590AD8-FADB-4DB5-A8C5-E9C69DCAD817}" sibTransId="{064885E1-77A9-4F64-A0DB-E8B9937BD988}"/>
    <dgm:cxn modelId="{B0EB35B8-88B5-4921-A72F-CAACC74190A1}" type="presOf" srcId="{7F379A7B-4A47-4480-85C6-C6993E5DBD36}" destId="{2577317E-294D-4274-A26C-18E3128BFAF3}" srcOrd="0" destOrd="0" presId="urn:microsoft.com/office/officeart/2005/8/layout/vList5"/>
    <dgm:cxn modelId="{9084D8BB-ACE0-48FD-8572-9F7F738DF6BA}" type="presOf" srcId="{1CCF0A3A-31E4-464D-9613-D6EA87A5CBF9}" destId="{87ED2134-059A-4797-A707-2381B841C333}" srcOrd="0" destOrd="0" presId="urn:microsoft.com/office/officeart/2005/8/layout/vList5"/>
    <dgm:cxn modelId="{A20FC4BE-1705-4F54-8F75-99D28326C657}" srcId="{1522E921-C228-41D4-847D-021FBDA22301}" destId="{85913226-B0DE-4AA2-9C5F-9818AA52B969}" srcOrd="0" destOrd="0" parTransId="{6668D1C8-44AC-4BD4-B648-D9BD957BE42C}" sibTransId="{039087BF-C3CA-42F3-AB1C-DD067E0D36A9}"/>
    <dgm:cxn modelId="{36B22BC0-C631-49BA-9094-44731DB0CE48}" srcId="{AFF7E160-1E21-4B40-9319-39CEE726F913}" destId="{4C3E4B74-EF91-4B72-9C7C-2B0122F29BC3}" srcOrd="0" destOrd="0" parTransId="{DCAC3CAA-0AD5-4FF7-8A7B-E245A8021359}" sibTransId="{26E67D50-3A5F-4C30-B86D-37D1F3737C6F}"/>
    <dgm:cxn modelId="{76A153E2-8F00-4FCC-801A-80AE6A7EE4B9}" type="presOf" srcId="{F09E6BD3-568D-4362-81FC-F23BF64AC326}" destId="{DE57DDCC-D539-4C4C-9367-49D9F2C6F120}" srcOrd="0" destOrd="0" presId="urn:microsoft.com/office/officeart/2005/8/layout/vList5"/>
    <dgm:cxn modelId="{0DA1B4E4-0D02-42D4-A467-487381EB3D74}" type="presOf" srcId="{EB1E8FF3-C761-4F3A-A1C1-10300192E8A1}" destId="{81E10C77-194F-480B-AB98-3188B56DB036}" srcOrd="0" destOrd="0" presId="urn:microsoft.com/office/officeart/2005/8/layout/vList5"/>
    <dgm:cxn modelId="{675EBCED-C6D2-4DB2-B594-4A074100E88A}" srcId="{F09E6BD3-568D-4362-81FC-F23BF64AC326}" destId="{1522E921-C228-41D4-847D-021FBDA22301}" srcOrd="2" destOrd="0" parTransId="{AE2D1DBB-5F85-4400-AE82-8916ECEC4FBD}" sibTransId="{645065C7-E92A-4BEC-A26F-81AD1CA7718A}"/>
    <dgm:cxn modelId="{5C0CC8F4-4173-4EAF-94D4-4D4E8E476925}" type="presOf" srcId="{7665609E-A0E5-4CB5-A142-2A068E7E8768}" destId="{0A9C1A51-9C1F-4DA1-9F69-71BA9664761C}" srcOrd="0" destOrd="0" presId="urn:microsoft.com/office/officeart/2005/8/layout/vList5"/>
    <dgm:cxn modelId="{0B12E4F5-7E7C-4299-AACA-15C4525C8C51}" srcId="{B2906D2A-A07C-452B-A3C3-4047BDFC4E46}" destId="{7665609E-A0E5-4CB5-A142-2A068E7E8768}" srcOrd="0" destOrd="0" parTransId="{7EC0E504-FFD3-4ADB-A60A-2598CAAF327A}" sibTransId="{EFBC49C8-9C2D-4C48-9BFB-721C39720E76}"/>
    <dgm:cxn modelId="{94190AEA-A029-4B7E-88C2-A9344BD26B7D}" type="presParOf" srcId="{DE57DDCC-D539-4C4C-9367-49D9F2C6F120}" destId="{33B09FC7-2EBF-4ABF-8424-EB4D233392A5}" srcOrd="0" destOrd="0" presId="urn:microsoft.com/office/officeart/2005/8/layout/vList5"/>
    <dgm:cxn modelId="{142FDE30-0042-4F8B-A5DE-C30DE284ADB8}" type="presParOf" srcId="{33B09FC7-2EBF-4ABF-8424-EB4D233392A5}" destId="{87ED2134-059A-4797-A707-2381B841C333}" srcOrd="0" destOrd="0" presId="urn:microsoft.com/office/officeart/2005/8/layout/vList5"/>
    <dgm:cxn modelId="{201BCD57-D0B0-4DA8-9ED1-1AA935A686AC}" type="presParOf" srcId="{33B09FC7-2EBF-4ABF-8424-EB4D233392A5}" destId="{81E10C77-194F-480B-AB98-3188B56DB036}" srcOrd="1" destOrd="0" presId="urn:microsoft.com/office/officeart/2005/8/layout/vList5"/>
    <dgm:cxn modelId="{6E236730-23D6-427B-8713-A18800F3E327}" type="presParOf" srcId="{DE57DDCC-D539-4C4C-9367-49D9F2C6F120}" destId="{50A23943-4656-448E-BF1A-AD7AE65C4C0E}" srcOrd="1" destOrd="0" presId="urn:microsoft.com/office/officeart/2005/8/layout/vList5"/>
    <dgm:cxn modelId="{70E6F1DC-ED44-4F1A-B558-2E46F6379417}" type="presParOf" srcId="{DE57DDCC-D539-4C4C-9367-49D9F2C6F120}" destId="{BB4D8C6A-2B3B-45A2-9204-A56510E3A209}" srcOrd="2" destOrd="0" presId="urn:microsoft.com/office/officeart/2005/8/layout/vList5"/>
    <dgm:cxn modelId="{2EA26D2A-21A3-4BD3-AE2F-9A2A8AFF207F}" type="presParOf" srcId="{BB4D8C6A-2B3B-45A2-9204-A56510E3A209}" destId="{2577317E-294D-4274-A26C-18E3128BFAF3}" srcOrd="0" destOrd="0" presId="urn:microsoft.com/office/officeart/2005/8/layout/vList5"/>
    <dgm:cxn modelId="{831F9CC6-446D-470B-9D9D-8215E62499E6}" type="presParOf" srcId="{BB4D8C6A-2B3B-45A2-9204-A56510E3A209}" destId="{727E7CA3-DF4F-44DA-AEAB-DF2B5EDD3560}" srcOrd="1" destOrd="0" presId="urn:microsoft.com/office/officeart/2005/8/layout/vList5"/>
    <dgm:cxn modelId="{69CADC5D-D18B-4CCB-8F92-81A64B39C51F}" type="presParOf" srcId="{DE57DDCC-D539-4C4C-9367-49D9F2C6F120}" destId="{847D88D8-1C37-4DDA-8092-0794773F1E03}" srcOrd="3" destOrd="0" presId="urn:microsoft.com/office/officeart/2005/8/layout/vList5"/>
    <dgm:cxn modelId="{4E2E9FBC-144D-4F4F-8AC3-0CAD5F5A73F3}" type="presParOf" srcId="{DE57DDCC-D539-4C4C-9367-49D9F2C6F120}" destId="{DDFAE1EA-5E5D-4329-B750-ECC05E68463E}" srcOrd="4" destOrd="0" presId="urn:microsoft.com/office/officeart/2005/8/layout/vList5"/>
    <dgm:cxn modelId="{FACD284E-CA01-4D4E-BF87-BEA943AE414E}" type="presParOf" srcId="{DDFAE1EA-5E5D-4329-B750-ECC05E68463E}" destId="{C4A7C0AF-FF0A-4AFC-83CC-8DAC5554E30E}" srcOrd="0" destOrd="0" presId="urn:microsoft.com/office/officeart/2005/8/layout/vList5"/>
    <dgm:cxn modelId="{492CBF5C-9538-44C1-BA22-D30D09CB63EA}" type="presParOf" srcId="{DDFAE1EA-5E5D-4329-B750-ECC05E68463E}" destId="{99638EDF-DE5F-43FD-A129-1A4D98D0DB87}" srcOrd="1" destOrd="0" presId="urn:microsoft.com/office/officeart/2005/8/layout/vList5"/>
    <dgm:cxn modelId="{ADBC5DEC-5CDF-4895-A486-6AC5288816AB}" type="presParOf" srcId="{DE57DDCC-D539-4C4C-9367-49D9F2C6F120}" destId="{657DE5E5-3D9F-4C7B-A543-0C2AE938E52A}" srcOrd="5" destOrd="0" presId="urn:microsoft.com/office/officeart/2005/8/layout/vList5"/>
    <dgm:cxn modelId="{5B53EC2C-0FB9-4F33-A68E-4F902DFB9816}" type="presParOf" srcId="{DE57DDCC-D539-4C4C-9367-49D9F2C6F120}" destId="{5CDB60B6-44CF-4051-9847-5EC8E8736017}" srcOrd="6" destOrd="0" presId="urn:microsoft.com/office/officeart/2005/8/layout/vList5"/>
    <dgm:cxn modelId="{3CC1325F-7462-4B84-85DF-286CCC0FC09F}" type="presParOf" srcId="{5CDB60B6-44CF-4051-9847-5EC8E8736017}" destId="{C8FC887F-18CC-468B-8881-4297F33854C3}" srcOrd="0" destOrd="0" presId="urn:microsoft.com/office/officeart/2005/8/layout/vList5"/>
    <dgm:cxn modelId="{CCFA736E-529D-4397-B674-E15AEB54D2B2}" type="presParOf" srcId="{5CDB60B6-44CF-4051-9847-5EC8E8736017}" destId="{DA25744C-D4DA-46A5-A2E7-037C5767236B}" srcOrd="1" destOrd="0" presId="urn:microsoft.com/office/officeart/2005/8/layout/vList5"/>
    <dgm:cxn modelId="{30FCDFD3-3601-4492-9241-2044B1440A4B}" type="presParOf" srcId="{DE57DDCC-D539-4C4C-9367-49D9F2C6F120}" destId="{2A4867EF-AFB4-488B-B04C-5DB9926B3B57}" srcOrd="7" destOrd="0" presId="urn:microsoft.com/office/officeart/2005/8/layout/vList5"/>
    <dgm:cxn modelId="{2A350646-6A4A-407F-98F4-CEDF4A43F0AA}" type="presParOf" srcId="{DE57DDCC-D539-4C4C-9367-49D9F2C6F120}" destId="{E8537A78-9988-4345-B32E-337C42F2B32C}" srcOrd="8" destOrd="0" presId="urn:microsoft.com/office/officeart/2005/8/layout/vList5"/>
    <dgm:cxn modelId="{5920589D-29BF-49F8-B04E-17732F449771}" type="presParOf" srcId="{E8537A78-9988-4345-B32E-337C42F2B32C}" destId="{91428381-CE29-4227-B4F0-932F1E44F6DD}" srcOrd="0" destOrd="0" presId="urn:microsoft.com/office/officeart/2005/8/layout/vList5"/>
    <dgm:cxn modelId="{9DD968A3-32CF-4A85-AEF1-9F176D24CBB0}" type="presParOf" srcId="{E8537A78-9988-4345-B32E-337C42F2B32C}" destId="{0A9C1A51-9C1F-4DA1-9F69-71BA9664761C}" srcOrd="1" destOrd="0" presId="urn:microsoft.com/office/officeart/2005/8/layout/vList5"/>
    <dgm:cxn modelId="{4E97216C-7D75-428D-9956-11822A75CCF8}" type="presParOf" srcId="{DE57DDCC-D539-4C4C-9367-49D9F2C6F120}" destId="{1E63A7A6-CADD-4879-A895-26A1DEEA2C5D}" srcOrd="9" destOrd="0" presId="urn:microsoft.com/office/officeart/2005/8/layout/vList5"/>
    <dgm:cxn modelId="{40C7BDBC-CD35-4961-BDB0-1F105565DBB4}" type="presParOf" srcId="{DE57DDCC-D539-4C4C-9367-49D9F2C6F120}" destId="{5BB56E78-45E5-455C-8CA9-7292D9E58CAB}" srcOrd="10" destOrd="0" presId="urn:microsoft.com/office/officeart/2005/8/layout/vList5"/>
    <dgm:cxn modelId="{462EBCBD-1F74-4055-A730-7293F7C12ABA}" type="presParOf" srcId="{5BB56E78-45E5-455C-8CA9-7292D9E58CAB}" destId="{0F21E978-4556-4616-9422-A7D25E55BB8B}" srcOrd="0" destOrd="0" presId="urn:microsoft.com/office/officeart/2005/8/layout/vList5"/>
    <dgm:cxn modelId="{11986318-6D4C-49C0-B45F-BBF88AD443AD}" type="presParOf" srcId="{5BB56E78-45E5-455C-8CA9-7292D9E58CAB}" destId="{0F140011-0B4C-4101-8F98-751BE1AD529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2D7A1-BC6E-4856-B3D5-FB8E28B6A7B4}">
      <dsp:nvSpPr>
        <dsp:cNvPr id="0" name=""/>
        <dsp:cNvSpPr/>
      </dsp:nvSpPr>
      <dsp:spPr>
        <a:xfrm>
          <a:off x="7335" y="742177"/>
          <a:ext cx="1973526" cy="131567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FF02E45-D978-423B-A297-959F884C863C}">
      <dsp:nvSpPr>
        <dsp:cNvPr id="0" name=""/>
        <dsp:cNvSpPr/>
      </dsp:nvSpPr>
      <dsp:spPr>
        <a:xfrm>
          <a:off x="2063263" y="2140128"/>
          <a:ext cx="2796000" cy="1727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  <a:latin typeface="+mj-ea"/>
              <a:ea typeface="+mj-ea"/>
            </a:rPr>
            <a:t>IDL </a:t>
          </a:r>
          <a:r>
            <a:rPr lang="zh-CN" sz="2400" kern="1200" dirty="0">
              <a:solidFill>
                <a:schemeClr val="bg1"/>
              </a:solidFill>
              <a:latin typeface="+mj-ea"/>
              <a:ea typeface="+mj-ea"/>
            </a:rPr>
            <a:t>语言基础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 dirty="0">
              <a:solidFill>
                <a:schemeClr val="bg1"/>
              </a:solidFill>
              <a:latin typeface="+mj-ea"/>
              <a:ea typeface="+mj-ea"/>
            </a:rPr>
            <a:t>认识 </a:t>
          </a:r>
          <a:r>
            <a:rPr lang="en-US" sz="2000" kern="1200" dirty="0">
              <a:solidFill>
                <a:schemeClr val="bg1"/>
              </a:solidFill>
              <a:latin typeface="+mj-ea"/>
              <a:ea typeface="+mj-ea"/>
            </a:rPr>
            <a:t>IDL </a:t>
          </a:r>
          <a:r>
            <a:rPr lang="zh-CN" sz="2000" kern="1200" dirty="0">
              <a:solidFill>
                <a:schemeClr val="bg1"/>
              </a:solidFill>
              <a:latin typeface="+mj-ea"/>
              <a:ea typeface="+mj-ea"/>
            </a:rPr>
            <a:t>工作台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  <a:latin typeface="+mj-ea"/>
              <a:ea typeface="+mj-ea"/>
            </a:rPr>
            <a:t>IDL </a:t>
          </a:r>
          <a:r>
            <a:rPr lang="zh-CN" altLang="en-US" sz="2000" kern="1200" dirty="0">
              <a:solidFill>
                <a:schemeClr val="bg1"/>
              </a:solidFill>
              <a:latin typeface="+mj-ea"/>
              <a:ea typeface="+mj-ea"/>
            </a:rPr>
            <a:t>语法</a:t>
          </a:r>
          <a:r>
            <a:rPr lang="zh-CN" sz="2000" kern="1200" dirty="0">
              <a:solidFill>
                <a:schemeClr val="bg1"/>
              </a:solidFill>
              <a:latin typeface="+mj-ea"/>
              <a:ea typeface="+mj-ea"/>
            </a:rPr>
            <a:t>基础</a:t>
          </a:r>
        </a:p>
      </dsp:txBody>
      <dsp:txXfrm>
        <a:off x="2063263" y="2140128"/>
        <a:ext cx="2796000" cy="1727039"/>
      </dsp:txXfrm>
    </dsp:sp>
    <dsp:sp modelId="{B93385E4-0264-4BE2-9186-9F07FF64021E}">
      <dsp:nvSpPr>
        <dsp:cNvPr id="0" name=""/>
        <dsp:cNvSpPr/>
      </dsp:nvSpPr>
      <dsp:spPr>
        <a:xfrm>
          <a:off x="1816572" y="1893649"/>
          <a:ext cx="671490" cy="671664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AEC67A-809B-4F31-9E85-630F89972139}">
      <dsp:nvSpPr>
        <dsp:cNvPr id="0" name=""/>
        <dsp:cNvSpPr/>
      </dsp:nvSpPr>
      <dsp:spPr>
        <a:xfrm rot="5400000">
          <a:off x="4453825" y="1893736"/>
          <a:ext cx="671664" cy="671490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3">
                <a:hueOff val="1607181"/>
                <a:satOff val="-241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3">
                <a:hueOff val="1607181"/>
                <a:satOff val="-241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3">
                <a:hueOff val="1607181"/>
                <a:satOff val="-241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F5E524-439D-4C68-AB74-FC679C6956E3}">
      <dsp:nvSpPr>
        <dsp:cNvPr id="0" name=""/>
        <dsp:cNvSpPr/>
      </dsp:nvSpPr>
      <dsp:spPr>
        <a:xfrm rot="16200000">
          <a:off x="1816485" y="3442407"/>
          <a:ext cx="671664" cy="671490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3">
                <a:hueOff val="3214361"/>
                <a:satOff val="-4823"/>
                <a:lumOff val="-784"/>
                <a:alphaOff val="0"/>
                <a:shade val="51000"/>
                <a:satMod val="130000"/>
              </a:schemeClr>
            </a:gs>
            <a:gs pos="80000">
              <a:schemeClr val="accent3">
                <a:hueOff val="3214361"/>
                <a:satOff val="-4823"/>
                <a:lumOff val="-784"/>
                <a:alphaOff val="0"/>
                <a:shade val="93000"/>
                <a:satMod val="130000"/>
              </a:schemeClr>
            </a:gs>
            <a:gs pos="100000">
              <a:schemeClr val="accent3">
                <a:hueOff val="3214361"/>
                <a:satOff val="-4823"/>
                <a:lumOff val="-78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528B19-9E60-4BEA-A953-9E981412859E}">
      <dsp:nvSpPr>
        <dsp:cNvPr id="0" name=""/>
        <dsp:cNvSpPr/>
      </dsp:nvSpPr>
      <dsp:spPr>
        <a:xfrm rot="10800000">
          <a:off x="4453912" y="3442320"/>
          <a:ext cx="671490" cy="671664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3">
                <a:hueOff val="4821541"/>
                <a:satOff val="-7234"/>
                <a:lumOff val="-1176"/>
                <a:alphaOff val="0"/>
                <a:shade val="51000"/>
                <a:satMod val="130000"/>
              </a:schemeClr>
            </a:gs>
            <a:gs pos="80000">
              <a:schemeClr val="accent3">
                <a:hueOff val="4821541"/>
                <a:satOff val="-7234"/>
                <a:lumOff val="-1176"/>
                <a:alphaOff val="0"/>
                <a:shade val="93000"/>
                <a:satMod val="130000"/>
              </a:schemeClr>
            </a:gs>
            <a:gs pos="100000">
              <a:schemeClr val="accent3">
                <a:hueOff val="4821541"/>
                <a:satOff val="-7234"/>
                <a:lumOff val="-11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102FF2-C749-4374-838F-B202477A0233}">
      <dsp:nvSpPr>
        <dsp:cNvPr id="0" name=""/>
        <dsp:cNvSpPr/>
      </dsp:nvSpPr>
      <dsp:spPr>
        <a:xfrm>
          <a:off x="5890260" y="742177"/>
          <a:ext cx="1973526" cy="1315679"/>
        </a:xfrm>
        <a:prstGeom prst="rect">
          <a:avLst/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954CD0-36DC-408C-AD35-8593232580BC}">
      <dsp:nvSpPr>
        <dsp:cNvPr id="0" name=""/>
        <dsp:cNvSpPr/>
      </dsp:nvSpPr>
      <dsp:spPr>
        <a:xfrm>
          <a:off x="7946187" y="2140128"/>
          <a:ext cx="2796000" cy="1727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  <a:latin typeface="+mj-ea"/>
              <a:ea typeface="+mj-ea"/>
            </a:rPr>
            <a:t>ENVI </a:t>
          </a:r>
          <a:r>
            <a:rPr lang="zh-CN" sz="2400" kern="1200">
              <a:solidFill>
                <a:schemeClr val="bg1"/>
              </a:solidFill>
              <a:latin typeface="+mj-ea"/>
              <a:ea typeface="+mj-ea"/>
            </a:rPr>
            <a:t>开发技术</a:t>
          </a:r>
          <a:endParaRPr lang="zh-CN" sz="2400" kern="1200" dirty="0">
            <a:solidFill>
              <a:schemeClr val="bg1"/>
            </a:solidFill>
            <a:latin typeface="+mj-ea"/>
            <a:ea typeface="+mj-ea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solidFill>
                <a:schemeClr val="bg1"/>
              </a:solidFill>
              <a:latin typeface="+mj-ea"/>
              <a:ea typeface="+mj-ea"/>
            </a:rPr>
            <a:t>面向对象开发方式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solidFill>
                <a:schemeClr val="bg1"/>
              </a:solidFill>
              <a:latin typeface="+mj-ea"/>
              <a:ea typeface="+mj-ea"/>
            </a:rPr>
            <a:t>虚拟栅格</a:t>
          </a:r>
          <a:r>
            <a:rPr lang="en-US" altLang="zh-CN" sz="2000" kern="1200" dirty="0">
              <a:solidFill>
                <a:schemeClr val="bg1"/>
              </a:solidFill>
              <a:latin typeface="+mj-ea"/>
              <a:ea typeface="+mj-ea"/>
            </a:rPr>
            <a:t>/</a:t>
          </a:r>
          <a:r>
            <a:rPr lang="en-US" sz="2000" kern="1200" dirty="0">
              <a:solidFill>
                <a:schemeClr val="bg1"/>
              </a:solidFill>
              <a:latin typeface="+mj-ea"/>
              <a:ea typeface="+mj-ea"/>
            </a:rPr>
            <a:t>ENVITask</a:t>
          </a:r>
          <a:endParaRPr lang="zh-CN" altLang="en-US" sz="2000" kern="1200" dirty="0">
            <a:solidFill>
              <a:schemeClr val="bg1"/>
            </a:solidFill>
            <a:latin typeface="+mj-ea"/>
            <a:ea typeface="+mj-ea"/>
          </a:endParaRPr>
        </a:p>
      </dsp:txBody>
      <dsp:txXfrm>
        <a:off x="7946187" y="2140128"/>
        <a:ext cx="2796000" cy="1727039"/>
      </dsp:txXfrm>
    </dsp:sp>
    <dsp:sp modelId="{8FAE4F0C-6E1E-45E3-BE10-0BD9C5E929DA}">
      <dsp:nvSpPr>
        <dsp:cNvPr id="0" name=""/>
        <dsp:cNvSpPr/>
      </dsp:nvSpPr>
      <dsp:spPr>
        <a:xfrm>
          <a:off x="7699496" y="1893649"/>
          <a:ext cx="671490" cy="671664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3">
                <a:hueOff val="6428722"/>
                <a:satOff val="-9646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3">
                <a:hueOff val="6428722"/>
                <a:satOff val="-9646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3">
                <a:hueOff val="6428722"/>
                <a:satOff val="-9646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D79068-F55D-4B64-8400-27F955984A9C}">
      <dsp:nvSpPr>
        <dsp:cNvPr id="0" name=""/>
        <dsp:cNvSpPr/>
      </dsp:nvSpPr>
      <dsp:spPr>
        <a:xfrm rot="5400000">
          <a:off x="10336749" y="1893736"/>
          <a:ext cx="671664" cy="671490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3">
                <a:hueOff val="8035903"/>
                <a:satOff val="-12057"/>
                <a:lumOff val="-1961"/>
                <a:alphaOff val="0"/>
                <a:shade val="51000"/>
                <a:satMod val="130000"/>
              </a:schemeClr>
            </a:gs>
            <a:gs pos="80000">
              <a:schemeClr val="accent3">
                <a:hueOff val="8035903"/>
                <a:satOff val="-12057"/>
                <a:lumOff val="-1961"/>
                <a:alphaOff val="0"/>
                <a:shade val="93000"/>
                <a:satMod val="130000"/>
              </a:schemeClr>
            </a:gs>
            <a:gs pos="100000">
              <a:schemeClr val="accent3">
                <a:hueOff val="8035903"/>
                <a:satOff val="-12057"/>
                <a:lumOff val="-196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FCA581-D063-46A7-B1AE-EF966E378943}">
      <dsp:nvSpPr>
        <dsp:cNvPr id="0" name=""/>
        <dsp:cNvSpPr/>
      </dsp:nvSpPr>
      <dsp:spPr>
        <a:xfrm rot="16200000">
          <a:off x="7699409" y="3442407"/>
          <a:ext cx="671664" cy="671490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3">
                <a:hueOff val="9643083"/>
                <a:satOff val="-14469"/>
                <a:lumOff val="-2353"/>
                <a:alphaOff val="0"/>
                <a:shade val="51000"/>
                <a:satMod val="130000"/>
              </a:schemeClr>
            </a:gs>
            <a:gs pos="80000">
              <a:schemeClr val="accent3">
                <a:hueOff val="9643083"/>
                <a:satOff val="-14469"/>
                <a:lumOff val="-2353"/>
                <a:alphaOff val="0"/>
                <a:shade val="93000"/>
                <a:satMod val="130000"/>
              </a:schemeClr>
            </a:gs>
            <a:gs pos="100000">
              <a:schemeClr val="accent3">
                <a:hueOff val="9643083"/>
                <a:satOff val="-14469"/>
                <a:lumOff val="-2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EB57B1-D366-46FA-A220-C0F386B33A3D}">
      <dsp:nvSpPr>
        <dsp:cNvPr id="0" name=""/>
        <dsp:cNvSpPr/>
      </dsp:nvSpPr>
      <dsp:spPr>
        <a:xfrm rot="10800000">
          <a:off x="10336836" y="3442320"/>
          <a:ext cx="671490" cy="671664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704B8-593D-4377-ABC3-C4214C1265C1}">
      <dsp:nvSpPr>
        <dsp:cNvPr id="0" name=""/>
        <dsp:cNvSpPr/>
      </dsp:nvSpPr>
      <dsp:spPr>
        <a:xfrm>
          <a:off x="2608295" y="3017619"/>
          <a:ext cx="2141863" cy="183854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虚拟</a:t>
          </a:r>
          <a:br>
            <a:rPr lang="en-US" altLang="zh-CN" sz="2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2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栅格</a:t>
          </a:r>
          <a:endParaRPr lang="zh-CN" sz="2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39995" y="3302345"/>
        <a:ext cx="1478463" cy="1269090"/>
      </dsp:txXfrm>
    </dsp:sp>
    <dsp:sp modelId="{44C71EBB-56A9-4250-9C70-7B9B41B45B27}">
      <dsp:nvSpPr>
        <dsp:cNvPr id="0" name=""/>
        <dsp:cNvSpPr/>
      </dsp:nvSpPr>
      <dsp:spPr>
        <a:xfrm>
          <a:off x="2675287" y="3830054"/>
          <a:ext cx="250041" cy="21561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85AAD9-2187-4D08-BB53-831353095F80}">
      <dsp:nvSpPr>
        <dsp:cNvPr id="0" name=""/>
        <dsp:cNvSpPr/>
      </dsp:nvSpPr>
      <dsp:spPr>
        <a:xfrm>
          <a:off x="790070" y="2018220"/>
          <a:ext cx="2141863" cy="183854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EC1ADB-AA34-4575-BC07-845AE90099FE}">
      <dsp:nvSpPr>
        <dsp:cNvPr id="0" name=""/>
        <dsp:cNvSpPr/>
      </dsp:nvSpPr>
      <dsp:spPr>
        <a:xfrm>
          <a:off x="2240309" y="3601815"/>
          <a:ext cx="250041" cy="21561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607181"/>
              <a:satOff val="-2411"/>
              <a:lumOff val="-3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7103C9-1E2B-4F00-BD66-F71823E0CF94}">
      <dsp:nvSpPr>
        <dsp:cNvPr id="0" name=""/>
        <dsp:cNvSpPr/>
      </dsp:nvSpPr>
      <dsp:spPr>
        <a:xfrm>
          <a:off x="4424633" y="2004138"/>
          <a:ext cx="2141863" cy="183854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tint val="50000"/>
                <a:satMod val="300000"/>
              </a:schemeClr>
            </a:gs>
            <a:gs pos="35000">
              <a:schemeClr val="accent3">
                <a:hueOff val="3750088"/>
                <a:satOff val="-5627"/>
                <a:lumOff val="-915"/>
                <a:alphaOff val="0"/>
                <a:tint val="37000"/>
                <a:satMod val="30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ENVI</a:t>
          </a:r>
          <a:br>
            <a:rPr lang="en-US" altLang="zh-CN" sz="2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en-US" altLang="zh-CN" sz="2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Task</a:t>
          </a:r>
          <a:endParaRPr lang="zh-CN" sz="2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56333" y="2288864"/>
        <a:ext cx="1478463" cy="1269090"/>
      </dsp:txXfrm>
    </dsp:sp>
    <dsp:sp modelId="{348F8C40-8EC7-4504-BEB5-3A08AE6802B6}">
      <dsp:nvSpPr>
        <dsp:cNvPr id="0" name=""/>
        <dsp:cNvSpPr/>
      </dsp:nvSpPr>
      <dsp:spPr>
        <a:xfrm>
          <a:off x="5891857" y="3585790"/>
          <a:ext cx="250041" cy="21561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3214361"/>
              <a:satOff val="-4823"/>
              <a:lumOff val="-7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3DCF4-BBA0-4FC4-8BA5-F696FDEA0889}">
      <dsp:nvSpPr>
        <dsp:cNvPr id="0" name=""/>
        <dsp:cNvSpPr/>
      </dsp:nvSpPr>
      <dsp:spPr>
        <a:xfrm>
          <a:off x="6250407" y="3014705"/>
          <a:ext cx="2141863" cy="183854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9525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B7AB2-85C1-46BE-BBEF-02DF3AA67694}">
      <dsp:nvSpPr>
        <dsp:cNvPr id="0" name=""/>
        <dsp:cNvSpPr/>
      </dsp:nvSpPr>
      <dsp:spPr>
        <a:xfrm>
          <a:off x="6299471" y="3838310"/>
          <a:ext cx="250041" cy="21561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4821541"/>
              <a:satOff val="-7234"/>
              <a:lumOff val="-11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39A1A-BF1D-4FF1-80D4-76C389A62981}">
      <dsp:nvSpPr>
        <dsp:cNvPr id="0" name=""/>
        <dsp:cNvSpPr/>
      </dsp:nvSpPr>
      <dsp:spPr>
        <a:xfrm>
          <a:off x="2608295" y="1013481"/>
          <a:ext cx="2141863" cy="183854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tint val="50000"/>
                <a:satMod val="300000"/>
              </a:schemeClr>
            </a:gs>
            <a:gs pos="35000">
              <a:schemeClr val="accent3">
                <a:hueOff val="7500176"/>
                <a:satOff val="-11253"/>
                <a:lumOff val="-1830"/>
                <a:alphaOff val="0"/>
                <a:tint val="37000"/>
                <a:satMod val="30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面向</a:t>
          </a:r>
          <a:br>
            <a:rPr lang="en-US" altLang="zh-CN" sz="2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sz="2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对象</a:t>
          </a:r>
        </a:p>
      </dsp:txBody>
      <dsp:txXfrm>
        <a:off x="2939995" y="1298207"/>
        <a:ext cx="1478463" cy="1269090"/>
      </dsp:txXfrm>
    </dsp:sp>
    <dsp:sp modelId="{0BA35823-A3B9-4E32-9065-2FF252E99572}">
      <dsp:nvSpPr>
        <dsp:cNvPr id="0" name=""/>
        <dsp:cNvSpPr/>
      </dsp:nvSpPr>
      <dsp:spPr>
        <a:xfrm>
          <a:off x="4066083" y="1051359"/>
          <a:ext cx="250041" cy="21561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6428722"/>
              <a:satOff val="-9646"/>
              <a:lumOff val="-156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9A0EED-959D-4A87-A1C0-BC1A8AA41A21}">
      <dsp:nvSpPr>
        <dsp:cNvPr id="0" name=""/>
        <dsp:cNvSpPr/>
      </dsp:nvSpPr>
      <dsp:spPr>
        <a:xfrm>
          <a:off x="4424633" y="0"/>
          <a:ext cx="2141863" cy="183854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B2A532-6316-4211-B2A2-42D77E5BD623}">
      <dsp:nvSpPr>
        <dsp:cNvPr id="0" name=""/>
        <dsp:cNvSpPr/>
      </dsp:nvSpPr>
      <dsp:spPr>
        <a:xfrm>
          <a:off x="4473698" y="814863"/>
          <a:ext cx="250041" cy="21561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8035903"/>
              <a:satOff val="-12057"/>
              <a:lumOff val="-196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733ED8-A427-483F-8170-8634FA9919A7}">
      <dsp:nvSpPr>
        <dsp:cNvPr id="0" name=""/>
        <dsp:cNvSpPr/>
      </dsp:nvSpPr>
      <dsp:spPr>
        <a:xfrm>
          <a:off x="6250407" y="1010567"/>
          <a:ext cx="2141863" cy="183854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50000"/>
                <a:satMod val="300000"/>
              </a:schemeClr>
            </a:gs>
            <a:gs pos="35000">
              <a:schemeClr val="accent3">
                <a:hueOff val="11250264"/>
                <a:satOff val="-16880"/>
                <a:lumOff val="-2745"/>
                <a:alphaOff val="0"/>
                <a:tint val="37000"/>
                <a:satMod val="30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自定义</a:t>
          </a:r>
          <a:r>
            <a:rPr lang="en-US" sz="2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Task</a:t>
          </a:r>
          <a:endParaRPr lang="zh-CN" sz="2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582107" y="1295293"/>
        <a:ext cx="1478463" cy="1269090"/>
      </dsp:txXfrm>
    </dsp:sp>
    <dsp:sp modelId="{5C7DE951-6BE7-4818-A765-15E48892AF16}">
      <dsp:nvSpPr>
        <dsp:cNvPr id="0" name=""/>
        <dsp:cNvSpPr/>
      </dsp:nvSpPr>
      <dsp:spPr>
        <a:xfrm>
          <a:off x="8092221" y="1822031"/>
          <a:ext cx="250041" cy="21561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9643083"/>
              <a:satOff val="-14469"/>
              <a:lumOff val="-235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98D26-45C9-4AA7-8284-77576C30BB8E}">
      <dsp:nvSpPr>
        <dsp:cNvPr id="0" name=""/>
        <dsp:cNvSpPr/>
      </dsp:nvSpPr>
      <dsp:spPr>
        <a:xfrm>
          <a:off x="8083729" y="2021134"/>
          <a:ext cx="2141863" cy="183854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4B4513-0CAF-4356-8A1F-13590550B6C7}">
      <dsp:nvSpPr>
        <dsp:cNvPr id="0" name=""/>
        <dsp:cNvSpPr/>
      </dsp:nvSpPr>
      <dsp:spPr>
        <a:xfrm>
          <a:off x="8515876" y="2053670"/>
          <a:ext cx="250041" cy="21561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37FB5-71B5-4B15-859B-6B1A4ED40787}">
      <dsp:nvSpPr>
        <dsp:cNvPr id="0" name=""/>
        <dsp:cNvSpPr/>
      </dsp:nvSpPr>
      <dsp:spPr>
        <a:xfrm>
          <a:off x="657282" y="2806"/>
          <a:ext cx="1796499" cy="107789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变化检测</a:t>
          </a:r>
        </a:p>
      </dsp:txBody>
      <dsp:txXfrm>
        <a:off x="657282" y="2806"/>
        <a:ext cx="1796499" cy="1077899"/>
      </dsp:txXfrm>
    </dsp:sp>
    <dsp:sp modelId="{DB72C4FA-2B0C-4DB5-B36B-B975C73B04C9}">
      <dsp:nvSpPr>
        <dsp:cNvPr id="0" name=""/>
        <dsp:cNvSpPr/>
      </dsp:nvSpPr>
      <dsp:spPr>
        <a:xfrm>
          <a:off x="2633431" y="2806"/>
          <a:ext cx="1796499" cy="1077899"/>
        </a:xfrm>
        <a:prstGeom prst="rect">
          <a:avLst/>
        </a:prstGeom>
        <a:gradFill rotWithShape="0">
          <a:gsLst>
            <a:gs pos="0">
              <a:schemeClr val="accent3">
                <a:hueOff val="592119"/>
                <a:satOff val="-888"/>
                <a:lumOff val="-144"/>
                <a:alphaOff val="0"/>
                <a:tint val="50000"/>
                <a:satMod val="300000"/>
              </a:schemeClr>
            </a:gs>
            <a:gs pos="35000">
              <a:schemeClr val="accent3">
                <a:hueOff val="592119"/>
                <a:satOff val="-888"/>
                <a:lumOff val="-144"/>
                <a:alphaOff val="0"/>
                <a:tint val="37000"/>
                <a:satMod val="300000"/>
              </a:schemeClr>
            </a:gs>
            <a:gs pos="100000">
              <a:schemeClr val="accent3">
                <a:hueOff val="592119"/>
                <a:satOff val="-888"/>
                <a:lumOff val="-14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latin typeface="微软雅黑" panose="020B0503020204020204" pitchFamily="34" charset="-122"/>
              <a:ea typeface="微软雅黑" panose="020B0503020204020204" pitchFamily="34" charset="-122"/>
            </a:rPr>
            <a:t>图像分类</a:t>
          </a:r>
        </a:p>
      </dsp:txBody>
      <dsp:txXfrm>
        <a:off x="2633431" y="2806"/>
        <a:ext cx="1796499" cy="1077899"/>
      </dsp:txXfrm>
    </dsp:sp>
    <dsp:sp modelId="{DFAB6D41-E0BB-4147-A895-D263D571458A}">
      <dsp:nvSpPr>
        <dsp:cNvPr id="0" name=""/>
        <dsp:cNvSpPr/>
      </dsp:nvSpPr>
      <dsp:spPr>
        <a:xfrm>
          <a:off x="4609581" y="2806"/>
          <a:ext cx="1796499" cy="1077899"/>
        </a:xfrm>
        <a:prstGeom prst="rect">
          <a:avLst/>
        </a:prstGeom>
        <a:gradFill rotWithShape="0">
          <a:gsLst>
            <a:gs pos="0">
              <a:schemeClr val="accent3">
                <a:hueOff val="1184238"/>
                <a:satOff val="-1777"/>
                <a:lumOff val="-289"/>
                <a:alphaOff val="0"/>
                <a:tint val="50000"/>
                <a:satMod val="300000"/>
              </a:schemeClr>
            </a:gs>
            <a:gs pos="35000">
              <a:schemeClr val="accent3">
                <a:hueOff val="1184238"/>
                <a:satOff val="-1777"/>
                <a:lumOff val="-289"/>
                <a:alphaOff val="0"/>
                <a:tint val="37000"/>
                <a:satMod val="300000"/>
              </a:schemeClr>
            </a:gs>
            <a:gs pos="100000">
              <a:schemeClr val="accent3">
                <a:hueOff val="1184238"/>
                <a:satOff val="-1777"/>
                <a:lumOff val="-28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latin typeface="微软雅黑" panose="020B0503020204020204" pitchFamily="34" charset="-122"/>
              <a:ea typeface="微软雅黑" panose="020B0503020204020204" pitchFamily="34" charset="-122"/>
            </a:rPr>
            <a:t>密度分割</a:t>
          </a:r>
        </a:p>
      </dsp:txBody>
      <dsp:txXfrm>
        <a:off x="4609581" y="2806"/>
        <a:ext cx="1796499" cy="1077899"/>
      </dsp:txXfrm>
    </dsp:sp>
    <dsp:sp modelId="{CD2026DF-B369-481A-9157-6D19B631788E}">
      <dsp:nvSpPr>
        <dsp:cNvPr id="0" name=""/>
        <dsp:cNvSpPr/>
      </dsp:nvSpPr>
      <dsp:spPr>
        <a:xfrm>
          <a:off x="6585731" y="2806"/>
          <a:ext cx="1796499" cy="1077899"/>
        </a:xfrm>
        <a:prstGeom prst="rect">
          <a:avLst/>
        </a:prstGeom>
        <a:gradFill rotWithShape="0">
          <a:gsLst>
            <a:gs pos="0">
              <a:schemeClr val="accent3">
                <a:hueOff val="1776357"/>
                <a:satOff val="-2665"/>
                <a:lumOff val="-433"/>
                <a:alphaOff val="0"/>
                <a:tint val="50000"/>
                <a:satMod val="300000"/>
              </a:schemeClr>
            </a:gs>
            <a:gs pos="35000">
              <a:schemeClr val="accent3">
                <a:hueOff val="1776357"/>
                <a:satOff val="-2665"/>
                <a:lumOff val="-433"/>
                <a:alphaOff val="0"/>
                <a:tint val="37000"/>
                <a:satMod val="300000"/>
              </a:schemeClr>
            </a:gs>
            <a:gs pos="100000">
              <a:schemeClr val="accent3">
                <a:hueOff val="1776357"/>
                <a:satOff val="-2665"/>
                <a:lumOff val="-43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自适应</a:t>
          </a:r>
          <a:b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滤波</a:t>
          </a:r>
        </a:p>
      </dsp:txBody>
      <dsp:txXfrm>
        <a:off x="6585731" y="2806"/>
        <a:ext cx="1796499" cy="1077899"/>
      </dsp:txXfrm>
    </dsp:sp>
    <dsp:sp modelId="{D7398757-535D-4679-B762-9715A80E3211}">
      <dsp:nvSpPr>
        <dsp:cNvPr id="0" name=""/>
        <dsp:cNvSpPr/>
      </dsp:nvSpPr>
      <dsp:spPr>
        <a:xfrm>
          <a:off x="8561881" y="2806"/>
          <a:ext cx="1796499" cy="1077899"/>
        </a:xfrm>
        <a:prstGeom prst="rect">
          <a:avLst/>
        </a:prstGeom>
        <a:gradFill rotWithShape="0">
          <a:gsLst>
            <a:gs pos="0">
              <a:schemeClr val="accent3">
                <a:hueOff val="2368477"/>
                <a:satOff val="-3554"/>
                <a:lumOff val="-578"/>
                <a:alphaOff val="0"/>
                <a:tint val="50000"/>
                <a:satMod val="300000"/>
              </a:schemeClr>
            </a:gs>
            <a:gs pos="35000">
              <a:schemeClr val="accent3">
                <a:hueOff val="2368477"/>
                <a:satOff val="-3554"/>
                <a:lumOff val="-578"/>
                <a:alphaOff val="0"/>
                <a:tint val="37000"/>
                <a:satMod val="300000"/>
              </a:schemeClr>
            </a:gs>
            <a:gs pos="100000">
              <a:schemeClr val="accent3">
                <a:hueOff val="2368477"/>
                <a:satOff val="-3554"/>
                <a:lumOff val="-57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latin typeface="微软雅黑" panose="020B0503020204020204" pitchFamily="34" charset="-122"/>
              <a:ea typeface="微软雅黑" panose="020B0503020204020204" pitchFamily="34" charset="-122"/>
            </a:rPr>
            <a:t>卷积滤波</a:t>
          </a:r>
        </a:p>
      </dsp:txBody>
      <dsp:txXfrm>
        <a:off x="8561881" y="2806"/>
        <a:ext cx="1796499" cy="1077899"/>
      </dsp:txXfrm>
    </dsp:sp>
    <dsp:sp modelId="{624F395C-92B7-4C1C-B6A9-75FF628080E6}">
      <dsp:nvSpPr>
        <dsp:cNvPr id="0" name=""/>
        <dsp:cNvSpPr/>
      </dsp:nvSpPr>
      <dsp:spPr>
        <a:xfrm>
          <a:off x="657282" y="1260356"/>
          <a:ext cx="1796499" cy="1077899"/>
        </a:xfrm>
        <a:prstGeom prst="rect">
          <a:avLst/>
        </a:prstGeom>
        <a:gradFill rotWithShape="0">
          <a:gsLst>
            <a:gs pos="0">
              <a:schemeClr val="accent3">
                <a:hueOff val="2960596"/>
                <a:satOff val="-4442"/>
                <a:lumOff val="-722"/>
                <a:alphaOff val="0"/>
                <a:tint val="50000"/>
                <a:satMod val="300000"/>
              </a:schemeClr>
            </a:gs>
            <a:gs pos="35000">
              <a:schemeClr val="accent3">
                <a:hueOff val="2960596"/>
                <a:satOff val="-4442"/>
                <a:lumOff val="-722"/>
                <a:alphaOff val="0"/>
                <a:tint val="37000"/>
                <a:satMod val="300000"/>
              </a:schemeClr>
            </a:gs>
            <a:gs pos="100000">
              <a:schemeClr val="accent3">
                <a:hueOff val="2960596"/>
                <a:satOff val="-4442"/>
                <a:lumOff val="-72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latin typeface="微软雅黑" panose="020B0503020204020204" pitchFamily="34" charset="-122"/>
              <a:ea typeface="微软雅黑" panose="020B0503020204020204" pitchFamily="34" charset="-122"/>
            </a:rPr>
            <a:t>几何处理</a:t>
          </a:r>
        </a:p>
      </dsp:txBody>
      <dsp:txXfrm>
        <a:off x="657282" y="1260356"/>
        <a:ext cx="1796499" cy="1077899"/>
      </dsp:txXfrm>
    </dsp:sp>
    <dsp:sp modelId="{1B439498-A445-4367-8BC7-93BEA02D4D30}">
      <dsp:nvSpPr>
        <dsp:cNvPr id="0" name=""/>
        <dsp:cNvSpPr/>
      </dsp:nvSpPr>
      <dsp:spPr>
        <a:xfrm>
          <a:off x="2633431" y="1260356"/>
          <a:ext cx="1796499" cy="1077899"/>
        </a:xfrm>
        <a:prstGeom prst="rect">
          <a:avLst/>
        </a:prstGeom>
        <a:gradFill rotWithShape="0">
          <a:gsLst>
            <a:gs pos="0">
              <a:schemeClr val="accent3">
                <a:hueOff val="3552715"/>
                <a:satOff val="-5331"/>
                <a:lumOff val="-867"/>
                <a:alphaOff val="0"/>
                <a:tint val="50000"/>
                <a:satMod val="300000"/>
              </a:schemeClr>
            </a:gs>
            <a:gs pos="35000">
              <a:schemeClr val="accent3">
                <a:hueOff val="3552715"/>
                <a:satOff val="-5331"/>
                <a:lumOff val="-867"/>
                <a:alphaOff val="0"/>
                <a:tint val="37000"/>
                <a:satMod val="300000"/>
              </a:schemeClr>
            </a:gs>
            <a:gs pos="100000">
              <a:schemeClr val="accent3">
                <a:hueOff val="3552715"/>
                <a:satOff val="-5331"/>
                <a:lumOff val="-86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latin typeface="微软雅黑" panose="020B0503020204020204" pitchFamily="34" charset="-122"/>
              <a:ea typeface="微软雅黑" panose="020B0503020204020204" pitchFamily="34" charset="-122"/>
            </a:rPr>
            <a:t>图像配准</a:t>
          </a:r>
        </a:p>
      </dsp:txBody>
      <dsp:txXfrm>
        <a:off x="2633431" y="1260356"/>
        <a:ext cx="1796499" cy="1077899"/>
      </dsp:txXfrm>
    </dsp:sp>
    <dsp:sp modelId="{3CD350F7-86E9-4103-AEF0-173D7FA55EC5}">
      <dsp:nvSpPr>
        <dsp:cNvPr id="0" name=""/>
        <dsp:cNvSpPr/>
      </dsp:nvSpPr>
      <dsp:spPr>
        <a:xfrm>
          <a:off x="4609581" y="1260356"/>
          <a:ext cx="1796499" cy="1077899"/>
        </a:xfrm>
        <a:prstGeom prst="rect">
          <a:avLst/>
        </a:prstGeom>
        <a:gradFill rotWithShape="0">
          <a:gsLst>
            <a:gs pos="0">
              <a:schemeClr val="accent3">
                <a:hueOff val="4144834"/>
                <a:satOff val="-6219"/>
                <a:lumOff val="-1011"/>
                <a:alphaOff val="0"/>
                <a:tint val="50000"/>
                <a:satMod val="300000"/>
              </a:schemeClr>
            </a:gs>
            <a:gs pos="35000">
              <a:schemeClr val="accent3">
                <a:hueOff val="4144834"/>
                <a:satOff val="-6219"/>
                <a:lumOff val="-1011"/>
                <a:alphaOff val="0"/>
                <a:tint val="37000"/>
                <a:satMod val="300000"/>
              </a:schemeClr>
            </a:gs>
            <a:gs pos="100000">
              <a:schemeClr val="accent3">
                <a:hueOff val="4144834"/>
                <a:satOff val="-6219"/>
                <a:lumOff val="-101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latin typeface="微软雅黑" panose="020B0503020204020204" pitchFamily="34" charset="-122"/>
              <a:ea typeface="微软雅黑" panose="020B0503020204020204" pitchFamily="34" charset="-122"/>
            </a:rPr>
            <a:t>阈值分割</a:t>
          </a:r>
        </a:p>
      </dsp:txBody>
      <dsp:txXfrm>
        <a:off x="4609581" y="1260356"/>
        <a:ext cx="1796499" cy="1077899"/>
      </dsp:txXfrm>
    </dsp:sp>
    <dsp:sp modelId="{A94A50CD-BF8E-43C7-AB5F-81E3F71047DF}">
      <dsp:nvSpPr>
        <dsp:cNvPr id="0" name=""/>
        <dsp:cNvSpPr/>
      </dsp:nvSpPr>
      <dsp:spPr>
        <a:xfrm>
          <a:off x="6585731" y="1260356"/>
          <a:ext cx="1796499" cy="1077899"/>
        </a:xfrm>
        <a:prstGeom prst="rect">
          <a:avLst/>
        </a:prstGeom>
        <a:gradFill rotWithShape="0">
          <a:gsLst>
            <a:gs pos="0">
              <a:schemeClr val="accent3">
                <a:hueOff val="4736953"/>
                <a:satOff val="-7107"/>
                <a:lumOff val="-1156"/>
                <a:alphaOff val="0"/>
                <a:tint val="50000"/>
                <a:satMod val="300000"/>
              </a:schemeClr>
            </a:gs>
            <a:gs pos="35000">
              <a:schemeClr val="accent3">
                <a:hueOff val="4736953"/>
                <a:satOff val="-7107"/>
                <a:lumOff val="-1156"/>
                <a:alphaOff val="0"/>
                <a:tint val="37000"/>
                <a:satMod val="300000"/>
              </a:schemeClr>
            </a:gs>
            <a:gs pos="100000">
              <a:schemeClr val="accent3">
                <a:hueOff val="4736953"/>
                <a:satOff val="-7107"/>
                <a:lumOff val="-1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掩膜处理</a:t>
          </a:r>
        </a:p>
      </dsp:txBody>
      <dsp:txXfrm>
        <a:off x="6585731" y="1260356"/>
        <a:ext cx="1796499" cy="1077899"/>
      </dsp:txXfrm>
    </dsp:sp>
    <dsp:sp modelId="{C682ECDB-EF1F-426C-AED0-331E1F816BBC}">
      <dsp:nvSpPr>
        <dsp:cNvPr id="0" name=""/>
        <dsp:cNvSpPr/>
      </dsp:nvSpPr>
      <dsp:spPr>
        <a:xfrm>
          <a:off x="8561881" y="1260356"/>
          <a:ext cx="1796499" cy="1077899"/>
        </a:xfrm>
        <a:prstGeom prst="rect">
          <a:avLst/>
        </a:prstGeom>
        <a:gradFill rotWithShape="0">
          <a:gsLst>
            <a:gs pos="0">
              <a:schemeClr val="accent3">
                <a:hueOff val="5329072"/>
                <a:satOff val="-7996"/>
                <a:lumOff val="-1300"/>
                <a:alphaOff val="0"/>
                <a:tint val="50000"/>
                <a:satMod val="300000"/>
              </a:schemeClr>
            </a:gs>
            <a:gs pos="35000">
              <a:schemeClr val="accent3">
                <a:hueOff val="5329072"/>
                <a:satOff val="-7996"/>
                <a:lumOff val="-1300"/>
                <a:alphaOff val="0"/>
                <a:tint val="37000"/>
                <a:satMod val="300000"/>
              </a:schemeClr>
            </a:gs>
            <a:gs pos="100000">
              <a:schemeClr val="accent3">
                <a:hueOff val="5329072"/>
                <a:satOff val="-7996"/>
                <a:lumOff val="-130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latin typeface="微软雅黑" panose="020B0503020204020204" pitchFamily="34" charset="-122"/>
              <a:ea typeface="微软雅黑" panose="020B0503020204020204" pitchFamily="34" charset="-122"/>
            </a:rPr>
            <a:t>图像镶嵌</a:t>
          </a:r>
        </a:p>
      </dsp:txBody>
      <dsp:txXfrm>
        <a:off x="8561881" y="1260356"/>
        <a:ext cx="1796499" cy="1077899"/>
      </dsp:txXfrm>
    </dsp:sp>
    <dsp:sp modelId="{447E096D-EFE8-4FB1-B7FF-51B6E2494101}">
      <dsp:nvSpPr>
        <dsp:cNvPr id="0" name=""/>
        <dsp:cNvSpPr/>
      </dsp:nvSpPr>
      <dsp:spPr>
        <a:xfrm>
          <a:off x="657282" y="2517905"/>
          <a:ext cx="1796499" cy="1077899"/>
        </a:xfrm>
        <a:prstGeom prst="rect">
          <a:avLst/>
        </a:prstGeom>
        <a:gradFill rotWithShape="0">
          <a:gsLst>
            <a:gs pos="0">
              <a:schemeClr val="accent3">
                <a:hueOff val="5921191"/>
                <a:satOff val="-8884"/>
                <a:lumOff val="-1445"/>
                <a:alphaOff val="0"/>
                <a:tint val="50000"/>
                <a:satMod val="300000"/>
              </a:schemeClr>
            </a:gs>
            <a:gs pos="35000">
              <a:schemeClr val="accent3">
                <a:hueOff val="5921191"/>
                <a:satOff val="-8884"/>
                <a:lumOff val="-1445"/>
                <a:alphaOff val="0"/>
                <a:tint val="37000"/>
                <a:satMod val="300000"/>
              </a:schemeClr>
            </a:gs>
            <a:gs pos="100000">
              <a:schemeClr val="accent3">
                <a:hueOff val="5921191"/>
                <a:satOff val="-8884"/>
                <a:lumOff val="-14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latin typeface="微软雅黑" panose="020B0503020204020204" pitchFamily="34" charset="-122"/>
              <a:ea typeface="微软雅黑" panose="020B0503020204020204" pitchFamily="34" charset="-122"/>
            </a:rPr>
            <a:t>点云处理</a:t>
          </a:r>
        </a:p>
      </dsp:txBody>
      <dsp:txXfrm>
        <a:off x="657282" y="2517905"/>
        <a:ext cx="1796499" cy="1077899"/>
      </dsp:txXfrm>
    </dsp:sp>
    <dsp:sp modelId="{A6863D9D-B42F-4556-869A-ABFBE7F50B81}">
      <dsp:nvSpPr>
        <dsp:cNvPr id="0" name=""/>
        <dsp:cNvSpPr/>
      </dsp:nvSpPr>
      <dsp:spPr>
        <a:xfrm>
          <a:off x="2633431" y="2517905"/>
          <a:ext cx="1796499" cy="1077899"/>
        </a:xfrm>
        <a:prstGeom prst="rect">
          <a:avLst/>
        </a:prstGeom>
        <a:gradFill rotWithShape="0">
          <a:gsLst>
            <a:gs pos="0">
              <a:schemeClr val="accent3">
                <a:hueOff val="6513311"/>
                <a:satOff val="-9773"/>
                <a:lumOff val="-1589"/>
                <a:alphaOff val="0"/>
                <a:tint val="50000"/>
                <a:satMod val="300000"/>
              </a:schemeClr>
            </a:gs>
            <a:gs pos="35000">
              <a:schemeClr val="accent3">
                <a:hueOff val="6513311"/>
                <a:satOff val="-9773"/>
                <a:lumOff val="-1589"/>
                <a:alphaOff val="0"/>
                <a:tint val="37000"/>
                <a:satMod val="300000"/>
              </a:schemeClr>
            </a:gs>
            <a:gs pos="100000">
              <a:schemeClr val="accent3">
                <a:hueOff val="6513311"/>
                <a:satOff val="-9773"/>
                <a:lumOff val="-158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预处理</a:t>
          </a:r>
        </a:p>
      </dsp:txBody>
      <dsp:txXfrm>
        <a:off x="2633431" y="2517905"/>
        <a:ext cx="1796499" cy="1077899"/>
      </dsp:txXfrm>
    </dsp:sp>
    <dsp:sp modelId="{4E3A4C9A-EBBC-4555-80B3-DCEABF5C815B}">
      <dsp:nvSpPr>
        <dsp:cNvPr id="0" name=""/>
        <dsp:cNvSpPr/>
      </dsp:nvSpPr>
      <dsp:spPr>
        <a:xfrm>
          <a:off x="4609581" y="2517905"/>
          <a:ext cx="1796499" cy="1077899"/>
        </a:xfrm>
        <a:prstGeom prst="rect">
          <a:avLst/>
        </a:prstGeom>
        <a:gradFill rotWithShape="0">
          <a:gsLst>
            <a:gs pos="0">
              <a:schemeClr val="accent3">
                <a:hueOff val="7105429"/>
                <a:satOff val="-10661"/>
                <a:lumOff val="-1734"/>
                <a:alphaOff val="0"/>
                <a:tint val="50000"/>
                <a:satMod val="300000"/>
              </a:schemeClr>
            </a:gs>
            <a:gs pos="35000">
              <a:schemeClr val="accent3">
                <a:hueOff val="7105429"/>
                <a:satOff val="-10661"/>
                <a:lumOff val="-1734"/>
                <a:alphaOff val="0"/>
                <a:tint val="37000"/>
                <a:satMod val="300000"/>
              </a:schemeClr>
            </a:gs>
            <a:gs pos="100000">
              <a:schemeClr val="accent3">
                <a:hueOff val="7105429"/>
                <a:satOff val="-10661"/>
                <a:lumOff val="-173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latin typeface="微软雅黑" panose="020B0503020204020204" pitchFamily="34" charset="-122"/>
              <a:ea typeface="微软雅黑" panose="020B0503020204020204" pitchFamily="34" charset="-122"/>
            </a:rPr>
            <a:t>时序分析</a:t>
          </a:r>
        </a:p>
      </dsp:txBody>
      <dsp:txXfrm>
        <a:off x="4609581" y="2517905"/>
        <a:ext cx="1796499" cy="1077899"/>
      </dsp:txXfrm>
    </dsp:sp>
    <dsp:sp modelId="{9D1AFE85-A576-4467-B7F4-AC50B14AFFB9}">
      <dsp:nvSpPr>
        <dsp:cNvPr id="0" name=""/>
        <dsp:cNvSpPr/>
      </dsp:nvSpPr>
      <dsp:spPr>
        <a:xfrm>
          <a:off x="6585731" y="2517905"/>
          <a:ext cx="1796499" cy="1077899"/>
        </a:xfrm>
        <a:prstGeom prst="rect">
          <a:avLst/>
        </a:prstGeom>
        <a:gradFill rotWithShape="0">
          <a:gsLst>
            <a:gs pos="0">
              <a:schemeClr val="accent3">
                <a:hueOff val="7697549"/>
                <a:satOff val="-11549"/>
                <a:lumOff val="-1878"/>
                <a:alphaOff val="0"/>
                <a:tint val="50000"/>
                <a:satMod val="300000"/>
              </a:schemeClr>
            </a:gs>
            <a:gs pos="35000">
              <a:schemeClr val="accent3">
                <a:hueOff val="7697549"/>
                <a:satOff val="-11549"/>
                <a:lumOff val="-1878"/>
                <a:alphaOff val="0"/>
                <a:tint val="37000"/>
                <a:satMod val="300000"/>
              </a:schemeClr>
            </a:gs>
            <a:gs pos="100000">
              <a:schemeClr val="accent3">
                <a:hueOff val="7697549"/>
                <a:satOff val="-11549"/>
                <a:lumOff val="-187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latin typeface="微软雅黑" panose="020B0503020204020204" pitchFamily="34" charset="-122"/>
              <a:ea typeface="微软雅黑" panose="020B0503020204020204" pitchFamily="34" charset="-122"/>
            </a:rPr>
            <a:t>感兴趣区域与矢量</a:t>
          </a:r>
        </a:p>
      </dsp:txBody>
      <dsp:txXfrm>
        <a:off x="6585731" y="2517905"/>
        <a:ext cx="1796499" cy="1077899"/>
      </dsp:txXfrm>
    </dsp:sp>
    <dsp:sp modelId="{3B47F2E3-0DD3-4674-8620-720DF4AA144A}">
      <dsp:nvSpPr>
        <dsp:cNvPr id="0" name=""/>
        <dsp:cNvSpPr/>
      </dsp:nvSpPr>
      <dsp:spPr>
        <a:xfrm>
          <a:off x="8561881" y="2517905"/>
          <a:ext cx="1796499" cy="1077899"/>
        </a:xfrm>
        <a:prstGeom prst="rect">
          <a:avLst/>
        </a:prstGeom>
        <a:gradFill rotWithShape="0">
          <a:gsLst>
            <a:gs pos="0">
              <a:schemeClr val="accent3">
                <a:hueOff val="8289668"/>
                <a:satOff val="-12438"/>
                <a:lumOff val="-2023"/>
                <a:alphaOff val="0"/>
                <a:tint val="50000"/>
                <a:satMod val="300000"/>
              </a:schemeClr>
            </a:gs>
            <a:gs pos="35000">
              <a:schemeClr val="accent3">
                <a:hueOff val="8289668"/>
                <a:satOff val="-12438"/>
                <a:lumOff val="-2023"/>
                <a:alphaOff val="0"/>
                <a:tint val="37000"/>
                <a:satMod val="300000"/>
              </a:schemeClr>
            </a:gs>
            <a:gs pos="100000">
              <a:schemeClr val="accent3">
                <a:hueOff val="8289668"/>
                <a:satOff val="-12438"/>
                <a:lumOff val="-202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latin typeface="微软雅黑" panose="020B0503020204020204" pitchFamily="34" charset="-122"/>
              <a:ea typeface="微软雅黑" panose="020B0503020204020204" pitchFamily="34" charset="-122"/>
            </a:rPr>
            <a:t>光谱工具</a:t>
          </a:r>
        </a:p>
      </dsp:txBody>
      <dsp:txXfrm>
        <a:off x="8561881" y="2517905"/>
        <a:ext cx="1796499" cy="1077899"/>
      </dsp:txXfrm>
    </dsp:sp>
    <dsp:sp modelId="{0AEC5818-685C-45AD-B7AF-DB6128809936}">
      <dsp:nvSpPr>
        <dsp:cNvPr id="0" name=""/>
        <dsp:cNvSpPr/>
      </dsp:nvSpPr>
      <dsp:spPr>
        <a:xfrm>
          <a:off x="657282" y="3775455"/>
          <a:ext cx="1796499" cy="1077899"/>
        </a:xfrm>
        <a:prstGeom prst="rect">
          <a:avLst/>
        </a:prstGeom>
        <a:gradFill rotWithShape="0">
          <a:gsLst>
            <a:gs pos="0">
              <a:schemeClr val="accent3">
                <a:hueOff val="8881787"/>
                <a:satOff val="-13326"/>
                <a:lumOff val="-2167"/>
                <a:alphaOff val="0"/>
                <a:tint val="50000"/>
                <a:satMod val="300000"/>
              </a:schemeClr>
            </a:gs>
            <a:gs pos="35000">
              <a:schemeClr val="accent3">
                <a:hueOff val="8881787"/>
                <a:satOff val="-13326"/>
                <a:lumOff val="-2167"/>
                <a:alphaOff val="0"/>
                <a:tint val="37000"/>
                <a:satMod val="300000"/>
              </a:schemeClr>
            </a:gs>
            <a:gs pos="100000">
              <a:schemeClr val="accent3">
                <a:hueOff val="8881787"/>
                <a:satOff val="-13326"/>
                <a:lumOff val="-216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latin typeface="微软雅黑" panose="020B0503020204020204" pitchFamily="34" charset="-122"/>
              <a:ea typeface="微软雅黑" panose="020B0503020204020204" pitchFamily="34" charset="-122"/>
            </a:rPr>
            <a:t>图像拉伸</a:t>
          </a:r>
        </a:p>
      </dsp:txBody>
      <dsp:txXfrm>
        <a:off x="657282" y="3775455"/>
        <a:ext cx="1796499" cy="1077899"/>
      </dsp:txXfrm>
    </dsp:sp>
    <dsp:sp modelId="{D4CCD2A8-57E4-4FEA-86C1-CB07500016EC}">
      <dsp:nvSpPr>
        <dsp:cNvPr id="0" name=""/>
        <dsp:cNvSpPr/>
      </dsp:nvSpPr>
      <dsp:spPr>
        <a:xfrm>
          <a:off x="2633431" y="3775455"/>
          <a:ext cx="1796499" cy="1077899"/>
        </a:xfrm>
        <a:prstGeom prst="rect">
          <a:avLst/>
        </a:prstGeom>
        <a:gradFill rotWithShape="0">
          <a:gsLst>
            <a:gs pos="0">
              <a:schemeClr val="accent3">
                <a:hueOff val="9473906"/>
                <a:satOff val="-14215"/>
                <a:lumOff val="-2312"/>
                <a:alphaOff val="0"/>
                <a:tint val="50000"/>
                <a:satMod val="300000"/>
              </a:schemeClr>
            </a:gs>
            <a:gs pos="35000">
              <a:schemeClr val="accent3">
                <a:hueOff val="9473906"/>
                <a:satOff val="-14215"/>
                <a:lumOff val="-2312"/>
                <a:alphaOff val="0"/>
                <a:tint val="37000"/>
                <a:satMod val="300000"/>
              </a:schemeClr>
            </a:gs>
            <a:gs pos="100000">
              <a:schemeClr val="accent3">
                <a:hueOff val="9473906"/>
                <a:satOff val="-14215"/>
                <a:lumOff val="-231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latin typeface="微软雅黑" panose="020B0503020204020204" pitchFamily="34" charset="-122"/>
              <a:ea typeface="微软雅黑" panose="020B0503020204020204" pitchFamily="34" charset="-122"/>
            </a:rPr>
            <a:t>图像裁剪</a:t>
          </a:r>
        </a:p>
      </dsp:txBody>
      <dsp:txXfrm>
        <a:off x="2633431" y="3775455"/>
        <a:ext cx="1796499" cy="1077899"/>
      </dsp:txXfrm>
    </dsp:sp>
    <dsp:sp modelId="{C3D23C1D-F8B1-4022-A21D-3485C6434E83}">
      <dsp:nvSpPr>
        <dsp:cNvPr id="0" name=""/>
        <dsp:cNvSpPr/>
      </dsp:nvSpPr>
      <dsp:spPr>
        <a:xfrm>
          <a:off x="4609581" y="3775455"/>
          <a:ext cx="1796499" cy="1077899"/>
        </a:xfrm>
        <a:prstGeom prst="rect">
          <a:avLst/>
        </a:prstGeom>
        <a:gradFill rotWithShape="0">
          <a:gsLst>
            <a:gs pos="0">
              <a:schemeClr val="accent3">
                <a:hueOff val="10066025"/>
                <a:satOff val="-15103"/>
                <a:lumOff val="-2456"/>
                <a:alphaOff val="0"/>
                <a:tint val="50000"/>
                <a:satMod val="300000"/>
              </a:schemeClr>
            </a:gs>
            <a:gs pos="35000">
              <a:schemeClr val="accent3">
                <a:hueOff val="10066025"/>
                <a:satOff val="-15103"/>
                <a:lumOff val="-2456"/>
                <a:alphaOff val="0"/>
                <a:tint val="37000"/>
                <a:satMod val="300000"/>
              </a:schemeClr>
            </a:gs>
            <a:gs pos="100000">
              <a:schemeClr val="accent3">
                <a:hueOff val="10066025"/>
                <a:satOff val="-15103"/>
                <a:lumOff val="-24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纹理提取</a:t>
          </a:r>
        </a:p>
      </dsp:txBody>
      <dsp:txXfrm>
        <a:off x="4609581" y="3775455"/>
        <a:ext cx="1796499" cy="1077899"/>
      </dsp:txXfrm>
    </dsp:sp>
    <dsp:sp modelId="{382E8661-DE40-437D-8AB4-58B28D3CEA7F}">
      <dsp:nvSpPr>
        <dsp:cNvPr id="0" name=""/>
        <dsp:cNvSpPr/>
      </dsp:nvSpPr>
      <dsp:spPr>
        <a:xfrm>
          <a:off x="6585731" y="3775455"/>
          <a:ext cx="1796499" cy="1077899"/>
        </a:xfrm>
        <a:prstGeom prst="rect">
          <a:avLst/>
        </a:prstGeom>
        <a:gradFill rotWithShape="0">
          <a:gsLst>
            <a:gs pos="0">
              <a:schemeClr val="accent3">
                <a:hueOff val="10658145"/>
                <a:satOff val="-15992"/>
                <a:lumOff val="-2601"/>
                <a:alphaOff val="0"/>
                <a:tint val="50000"/>
                <a:satMod val="300000"/>
              </a:schemeClr>
            </a:gs>
            <a:gs pos="35000">
              <a:schemeClr val="accent3">
                <a:hueOff val="10658145"/>
                <a:satOff val="-15992"/>
                <a:lumOff val="-2601"/>
                <a:alphaOff val="0"/>
                <a:tint val="37000"/>
                <a:satMod val="300000"/>
              </a:schemeClr>
            </a:gs>
            <a:gs pos="100000">
              <a:schemeClr val="accent3">
                <a:hueOff val="10658145"/>
                <a:satOff val="-15992"/>
                <a:lumOff val="-260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图像变换</a:t>
          </a:r>
        </a:p>
      </dsp:txBody>
      <dsp:txXfrm>
        <a:off x="6585731" y="3775455"/>
        <a:ext cx="1796499" cy="1077899"/>
      </dsp:txXfrm>
    </dsp:sp>
    <dsp:sp modelId="{38ECC022-762F-4025-B9D1-CC025081C187}">
      <dsp:nvSpPr>
        <dsp:cNvPr id="0" name=""/>
        <dsp:cNvSpPr/>
      </dsp:nvSpPr>
      <dsp:spPr>
        <a:xfrm>
          <a:off x="8561881" y="3775455"/>
          <a:ext cx="1796499" cy="1077899"/>
        </a:xfrm>
        <a:prstGeom prst="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50000"/>
                <a:satMod val="300000"/>
              </a:schemeClr>
            </a:gs>
            <a:gs pos="35000">
              <a:schemeClr val="accent3">
                <a:hueOff val="11250264"/>
                <a:satOff val="-16880"/>
                <a:lumOff val="-2745"/>
                <a:alphaOff val="0"/>
                <a:tint val="37000"/>
                <a:satMod val="30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… …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561881" y="3775455"/>
        <a:ext cx="1796499" cy="10778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32A81-BD54-4EA3-B6FC-9760EB483D65}">
      <dsp:nvSpPr>
        <dsp:cNvPr id="0" name=""/>
        <dsp:cNvSpPr/>
      </dsp:nvSpPr>
      <dsp:spPr>
        <a:xfrm>
          <a:off x="0" y="2115399"/>
          <a:ext cx="2016224" cy="69432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+mj-ea"/>
              <a:ea typeface="+mj-ea"/>
            </a:rPr>
            <a:t>图像配准</a:t>
          </a:r>
        </a:p>
      </dsp:txBody>
      <dsp:txXfrm>
        <a:off x="0" y="2115399"/>
        <a:ext cx="2016224" cy="694321"/>
      </dsp:txXfrm>
    </dsp:sp>
    <dsp:sp modelId="{3D23C8BF-3410-469C-9EFE-A893A855BD27}">
      <dsp:nvSpPr>
        <dsp:cNvPr id="0" name=""/>
        <dsp:cNvSpPr/>
      </dsp:nvSpPr>
      <dsp:spPr>
        <a:xfrm rot="10800000">
          <a:off x="0" y="1057948"/>
          <a:ext cx="2016224" cy="1067866"/>
        </a:xfrm>
        <a:prstGeom prst="upArrowCallou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+mj-ea"/>
              <a:ea typeface="+mj-ea"/>
            </a:rPr>
            <a:t>过滤同名点</a:t>
          </a:r>
        </a:p>
      </dsp:txBody>
      <dsp:txXfrm rot="10800000">
        <a:off x="0" y="1057948"/>
        <a:ext cx="2016224" cy="693867"/>
      </dsp:txXfrm>
    </dsp:sp>
    <dsp:sp modelId="{663655B4-0D53-471C-A7A3-EF21CB926933}">
      <dsp:nvSpPr>
        <dsp:cNvPr id="0" name=""/>
        <dsp:cNvSpPr/>
      </dsp:nvSpPr>
      <dsp:spPr>
        <a:xfrm rot="10800000">
          <a:off x="0" y="496"/>
          <a:ext cx="2016224" cy="1067866"/>
        </a:xfrm>
        <a:prstGeom prst="upArrowCallou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+mj-ea"/>
              <a:ea typeface="+mj-ea"/>
            </a:rPr>
            <a:t>自动找点</a:t>
          </a:r>
        </a:p>
      </dsp:txBody>
      <dsp:txXfrm rot="10800000">
        <a:off x="0" y="496"/>
        <a:ext cx="2016224" cy="6938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43D0F7-4760-4BD9-B025-54FC4BCDE1A3}">
      <dsp:nvSpPr>
        <dsp:cNvPr id="0" name=""/>
        <dsp:cNvSpPr/>
      </dsp:nvSpPr>
      <dsp:spPr>
        <a:xfrm>
          <a:off x="0" y="0"/>
          <a:ext cx="5415001" cy="887138"/>
        </a:xfrm>
        <a:prstGeom prst="round2Diag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ENVISubsetRaster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波段裁剪，获取第一个波段</a:t>
          </a: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Raster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983" y="25983"/>
        <a:ext cx="4382747" cy="835172"/>
      </dsp:txXfrm>
    </dsp:sp>
    <dsp:sp modelId="{DF886985-FA12-4C70-A84E-7443B57CC14F}">
      <dsp:nvSpPr>
        <dsp:cNvPr id="0" name=""/>
        <dsp:cNvSpPr/>
      </dsp:nvSpPr>
      <dsp:spPr>
        <a:xfrm>
          <a:off x="453506" y="1048436"/>
          <a:ext cx="5415001" cy="887138"/>
        </a:xfrm>
        <a:prstGeom prst="round2DiagRect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tint val="50000"/>
                <a:satMod val="300000"/>
              </a:schemeClr>
            </a:gs>
            <a:gs pos="35000">
              <a:schemeClr val="accent3">
                <a:hueOff val="3750088"/>
                <a:satOff val="-5627"/>
                <a:lumOff val="-915"/>
                <a:alphaOff val="0"/>
                <a:tint val="37000"/>
                <a:satMod val="30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ENVIBinaryGTThresholdRaster</a:t>
          </a:r>
          <a:endParaRPr lang="zh-CN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提取有效区域，生成二值图像</a:t>
          </a:r>
        </a:p>
      </dsp:txBody>
      <dsp:txXfrm>
        <a:off x="496813" y="1091743"/>
        <a:ext cx="4298241" cy="800524"/>
      </dsp:txXfrm>
    </dsp:sp>
    <dsp:sp modelId="{538FC08D-EC6A-4D4E-A415-9382381AE57B}">
      <dsp:nvSpPr>
        <dsp:cNvPr id="0" name=""/>
        <dsp:cNvSpPr/>
      </dsp:nvSpPr>
      <dsp:spPr>
        <a:xfrm>
          <a:off x="900244" y="2096872"/>
          <a:ext cx="5415001" cy="887138"/>
        </a:xfrm>
        <a:prstGeom prst="round2DiagRect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tint val="50000"/>
                <a:satMod val="300000"/>
              </a:schemeClr>
            </a:gs>
            <a:gs pos="35000">
              <a:schemeClr val="accent3">
                <a:hueOff val="7500176"/>
                <a:satOff val="-11253"/>
                <a:lumOff val="-1830"/>
                <a:alphaOff val="0"/>
                <a:tint val="37000"/>
                <a:satMod val="30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ENVIColorSliceClassificationTask</a:t>
          </a:r>
          <a:endParaRPr lang="zh-CN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将二值图像转换为分类结果</a:t>
          </a:r>
        </a:p>
      </dsp:txBody>
      <dsp:txXfrm>
        <a:off x="926227" y="2122855"/>
        <a:ext cx="4339657" cy="835172"/>
      </dsp:txXfrm>
    </dsp:sp>
    <dsp:sp modelId="{A0869BBC-57A5-4401-B3A9-96B31B7E218A}">
      <dsp:nvSpPr>
        <dsp:cNvPr id="0" name=""/>
        <dsp:cNvSpPr/>
      </dsp:nvSpPr>
      <dsp:spPr>
        <a:xfrm>
          <a:off x="1353750" y="3145309"/>
          <a:ext cx="5415001" cy="887138"/>
        </a:xfrm>
        <a:prstGeom prst="round2Diag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50000"/>
                <a:satMod val="300000"/>
              </a:schemeClr>
            </a:gs>
            <a:gs pos="35000">
              <a:schemeClr val="accent3">
                <a:hueOff val="11250264"/>
                <a:satOff val="-16880"/>
                <a:lumOff val="-2745"/>
                <a:alphaOff val="0"/>
                <a:tint val="37000"/>
                <a:satMod val="30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ENVI</a:t>
          </a:r>
          <a:r>
            <a:rPr 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ClassificationToShapefile</a:t>
          </a: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Task</a:t>
          </a:r>
          <a:endParaRPr lang="zh-CN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将有效区域的类别输出为矢量文件</a:t>
          </a:r>
        </a:p>
      </dsp:txBody>
      <dsp:txXfrm>
        <a:off x="1379733" y="3171292"/>
        <a:ext cx="4332889" cy="835172"/>
      </dsp:txXfrm>
    </dsp:sp>
    <dsp:sp modelId="{3A27C4A9-B7AF-42BB-878B-9DCE2D5064F1}">
      <dsp:nvSpPr>
        <dsp:cNvPr id="0" name=""/>
        <dsp:cNvSpPr/>
      </dsp:nvSpPr>
      <dsp:spPr>
        <a:xfrm>
          <a:off x="4838361" y="679467"/>
          <a:ext cx="576640" cy="576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968105" y="679467"/>
        <a:ext cx="317152" cy="433922"/>
      </dsp:txXfrm>
    </dsp:sp>
    <dsp:sp modelId="{C21DF107-54BD-4C08-9CD4-7686C3588060}">
      <dsp:nvSpPr>
        <dsp:cNvPr id="0" name=""/>
        <dsp:cNvSpPr/>
      </dsp:nvSpPr>
      <dsp:spPr>
        <a:xfrm>
          <a:off x="5291867" y="1727903"/>
          <a:ext cx="576640" cy="576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5358427"/>
            <a:satOff val="-6896"/>
            <a:lumOff val="-537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5358427"/>
              <a:satOff val="-6896"/>
              <a:lumOff val="-53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421611" y="1727903"/>
        <a:ext cx="317152" cy="433922"/>
      </dsp:txXfrm>
    </dsp:sp>
    <dsp:sp modelId="{6C6C3E44-E2CB-41C8-B8D5-7E9F71D8686D}">
      <dsp:nvSpPr>
        <dsp:cNvPr id="0" name=""/>
        <dsp:cNvSpPr/>
      </dsp:nvSpPr>
      <dsp:spPr>
        <a:xfrm>
          <a:off x="5738605" y="2776340"/>
          <a:ext cx="576640" cy="576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6854"/>
            <a:satOff val="-13793"/>
            <a:lumOff val="-1075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10716854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68349" y="2776340"/>
        <a:ext cx="317152" cy="4339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A6AE12-4D55-4ACC-932A-78E3508DB628}">
      <dsp:nvSpPr>
        <dsp:cNvPr id="0" name=""/>
        <dsp:cNvSpPr/>
      </dsp:nvSpPr>
      <dsp:spPr>
        <a:xfrm rot="5400000">
          <a:off x="6110477" y="-1501285"/>
          <a:ext cx="432060" cy="354332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  1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、快速大气校正（可选）</a:t>
          </a:r>
          <a:endParaRPr lang="zh-CN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4554848" y="75435"/>
        <a:ext cx="3522229" cy="389878"/>
      </dsp:txXfrm>
    </dsp:sp>
    <dsp:sp modelId="{B70C0997-C79C-4090-BE8A-E23D570376EF}">
      <dsp:nvSpPr>
        <dsp:cNvPr id="0" name=""/>
        <dsp:cNvSpPr/>
      </dsp:nvSpPr>
      <dsp:spPr>
        <a:xfrm>
          <a:off x="851" y="336"/>
          <a:ext cx="4553995" cy="54007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ENVIQUACRaster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215" y="26700"/>
        <a:ext cx="4501267" cy="487347"/>
      </dsp:txXfrm>
    </dsp:sp>
    <dsp:sp modelId="{727E7CA3-DF4F-44DA-AEAB-DF2B5EDD3560}">
      <dsp:nvSpPr>
        <dsp:cNvPr id="0" name=""/>
        <dsp:cNvSpPr/>
      </dsp:nvSpPr>
      <dsp:spPr>
        <a:xfrm rot="5400000">
          <a:off x="6110610" y="-933765"/>
          <a:ext cx="432060" cy="3542438"/>
        </a:xfrm>
        <a:prstGeom prst="round2SameRect">
          <a:avLst/>
        </a:prstGeom>
        <a:solidFill>
          <a:schemeClr val="accent2">
            <a:tint val="40000"/>
            <a:alpha val="90000"/>
            <a:hueOff val="837637"/>
            <a:satOff val="-730"/>
            <a:lumOff val="-1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837637"/>
              <a:satOff val="-730"/>
              <a:lumOff val="-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  2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计算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两个</a:t>
          </a:r>
          <a: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NDVI</a:t>
          </a:r>
          <a:endParaRPr lang="zh-CN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4555422" y="642514"/>
        <a:ext cx="3521347" cy="389878"/>
      </dsp:txXfrm>
    </dsp:sp>
    <dsp:sp modelId="{2577317E-294D-4274-A26C-18E3128BFAF3}">
      <dsp:nvSpPr>
        <dsp:cNvPr id="0" name=""/>
        <dsp:cNvSpPr/>
      </dsp:nvSpPr>
      <dsp:spPr>
        <a:xfrm>
          <a:off x="851" y="567415"/>
          <a:ext cx="4554569" cy="540075"/>
        </a:xfrm>
        <a:prstGeom prst="roundRect">
          <a:avLst/>
        </a:prstGeom>
        <a:gradFill rotWithShape="0">
          <a:gsLst>
            <a:gs pos="0">
              <a:schemeClr val="accent2">
                <a:hueOff val="780253"/>
                <a:satOff val="-973"/>
                <a:lumOff val="229"/>
                <a:alphaOff val="0"/>
                <a:tint val="50000"/>
                <a:satMod val="300000"/>
              </a:schemeClr>
            </a:gs>
            <a:gs pos="35000">
              <a:schemeClr val="accent2">
                <a:hueOff val="780253"/>
                <a:satOff val="-973"/>
                <a:lumOff val="229"/>
                <a:alphaOff val="0"/>
                <a:tint val="37000"/>
                <a:satMod val="300000"/>
              </a:schemeClr>
            </a:gs>
            <a:gs pos="100000">
              <a:schemeClr val="accent2">
                <a:hueOff val="780253"/>
                <a:satOff val="-973"/>
                <a:lumOff val="22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ENVISpectralIndexRaster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215" y="593779"/>
        <a:ext cx="4501841" cy="487347"/>
      </dsp:txXfrm>
    </dsp:sp>
    <dsp:sp modelId="{EC816023-5594-44AA-A6D9-EDDD29EAB914}">
      <dsp:nvSpPr>
        <dsp:cNvPr id="0" name=""/>
        <dsp:cNvSpPr/>
      </dsp:nvSpPr>
      <dsp:spPr>
        <a:xfrm rot="5400000">
          <a:off x="6110610" y="-366686"/>
          <a:ext cx="432060" cy="3542438"/>
        </a:xfrm>
        <a:prstGeom prst="round2Same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  3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计算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两个</a:t>
          </a:r>
          <a: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NDVI </a:t>
          </a:r>
          <a:r>
            <a:rPr 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差值</a:t>
          </a:r>
        </a:p>
      </dsp:txBody>
      <dsp:txXfrm rot="-5400000">
        <a:off x="4555422" y="1209593"/>
        <a:ext cx="3521347" cy="389878"/>
      </dsp:txXfrm>
    </dsp:sp>
    <dsp:sp modelId="{AF3737EF-A11B-4C61-B4FC-1F522B0E60FA}">
      <dsp:nvSpPr>
        <dsp:cNvPr id="0" name=""/>
        <dsp:cNvSpPr/>
      </dsp:nvSpPr>
      <dsp:spPr>
        <a:xfrm>
          <a:off x="851" y="1134494"/>
          <a:ext cx="4554569" cy="540075"/>
        </a:xfrm>
        <a:prstGeom prst="roundRect">
          <a:avLst/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tint val="50000"/>
                <a:satMod val="300000"/>
              </a:schemeClr>
            </a:gs>
            <a:gs pos="35000">
              <a:schemeClr val="accent2">
                <a:hueOff val="1560506"/>
                <a:satOff val="-1946"/>
                <a:lumOff val="458"/>
                <a:alphaOff val="0"/>
                <a:tint val="37000"/>
                <a:satMod val="30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ImageBandDifference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215" y="1160858"/>
        <a:ext cx="4501841" cy="487347"/>
      </dsp:txXfrm>
    </dsp:sp>
    <dsp:sp modelId="{99638EDF-DE5F-43FD-A129-1A4D98D0DB87}">
      <dsp:nvSpPr>
        <dsp:cNvPr id="0" name=""/>
        <dsp:cNvSpPr/>
      </dsp:nvSpPr>
      <dsp:spPr>
        <a:xfrm rot="5400000">
          <a:off x="6110610" y="200392"/>
          <a:ext cx="432060" cy="3542438"/>
        </a:xfrm>
        <a:prstGeom prst="round2Same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  4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、自动阈值分割</a:t>
          </a:r>
        </a:p>
      </dsp:txBody>
      <dsp:txXfrm rot="-5400000">
        <a:off x="4555422" y="1776672"/>
        <a:ext cx="3521347" cy="389878"/>
      </dsp:txXfrm>
    </dsp:sp>
    <dsp:sp modelId="{C4A7C0AF-FF0A-4AFC-83CC-8DAC5554E30E}">
      <dsp:nvSpPr>
        <dsp:cNvPr id="0" name=""/>
        <dsp:cNvSpPr/>
      </dsp:nvSpPr>
      <dsp:spPr>
        <a:xfrm>
          <a:off x="851" y="1701573"/>
          <a:ext cx="4554569" cy="540075"/>
        </a:xfrm>
        <a:prstGeom prst="roundRec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tint val="50000"/>
                <a:satMod val="300000"/>
              </a:schemeClr>
            </a:gs>
            <a:gs pos="35000">
              <a:schemeClr val="accent2">
                <a:hueOff val="2340759"/>
                <a:satOff val="-2919"/>
                <a:lumOff val="686"/>
                <a:alphaOff val="0"/>
                <a:tint val="37000"/>
                <a:satMod val="30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AutoChangeThresholdClassification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215" y="1727937"/>
        <a:ext cx="4501841" cy="487347"/>
      </dsp:txXfrm>
    </dsp:sp>
    <dsp:sp modelId="{5B2EBAFE-057C-492D-9FC0-C061F0866AC5}">
      <dsp:nvSpPr>
        <dsp:cNvPr id="0" name=""/>
        <dsp:cNvSpPr/>
      </dsp:nvSpPr>
      <dsp:spPr>
        <a:xfrm rot="5400000">
          <a:off x="6110610" y="767471"/>
          <a:ext cx="432060" cy="3542438"/>
        </a:xfrm>
        <a:prstGeom prst="round2Same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  5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、分割结果平滑处理</a:t>
          </a:r>
        </a:p>
      </dsp:txBody>
      <dsp:txXfrm rot="-5400000">
        <a:off x="4555422" y="2343751"/>
        <a:ext cx="3521347" cy="389878"/>
      </dsp:txXfrm>
    </dsp:sp>
    <dsp:sp modelId="{24628A3C-C9FF-406D-991B-062A9345B2BB}">
      <dsp:nvSpPr>
        <dsp:cNvPr id="0" name=""/>
        <dsp:cNvSpPr/>
      </dsp:nvSpPr>
      <dsp:spPr>
        <a:xfrm>
          <a:off x="851" y="2268652"/>
          <a:ext cx="4554569" cy="540075"/>
        </a:xfrm>
        <a:prstGeom prst="roundRect">
          <a:avLst/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tint val="50000"/>
                <a:satMod val="300000"/>
              </a:schemeClr>
            </a:gs>
            <a:gs pos="35000">
              <a:schemeClr val="accent2">
                <a:hueOff val="3121013"/>
                <a:satOff val="-3893"/>
                <a:lumOff val="915"/>
                <a:alphaOff val="0"/>
                <a:tint val="37000"/>
                <a:satMod val="30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ClassificationSmoothing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215" y="2295016"/>
        <a:ext cx="4501841" cy="487347"/>
      </dsp:txXfrm>
    </dsp:sp>
    <dsp:sp modelId="{0A9C1A51-9C1F-4DA1-9F69-71BA9664761C}">
      <dsp:nvSpPr>
        <dsp:cNvPr id="0" name=""/>
        <dsp:cNvSpPr/>
      </dsp:nvSpPr>
      <dsp:spPr>
        <a:xfrm rot="5400000">
          <a:off x="6110610" y="1334550"/>
          <a:ext cx="432060" cy="3542438"/>
        </a:xfrm>
        <a:prstGeom prst="round2SameRect">
          <a:avLst/>
        </a:prstGeom>
        <a:solidFill>
          <a:schemeClr val="accent2">
            <a:tint val="40000"/>
            <a:alpha val="90000"/>
            <a:hueOff val="4188184"/>
            <a:satOff val="-3648"/>
            <a:lumOff val="-5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4188184"/>
              <a:satOff val="-3648"/>
              <a:lumOff val="-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  6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、分割结果聚类处理</a:t>
          </a:r>
        </a:p>
      </dsp:txBody>
      <dsp:txXfrm rot="-5400000">
        <a:off x="4555422" y="2910830"/>
        <a:ext cx="3521347" cy="389878"/>
      </dsp:txXfrm>
    </dsp:sp>
    <dsp:sp modelId="{91428381-CE29-4227-B4F0-932F1E44F6DD}">
      <dsp:nvSpPr>
        <dsp:cNvPr id="0" name=""/>
        <dsp:cNvSpPr/>
      </dsp:nvSpPr>
      <dsp:spPr>
        <a:xfrm>
          <a:off x="851" y="2835731"/>
          <a:ext cx="4554569" cy="540075"/>
        </a:xfrm>
        <a:prstGeom prst="roundRect">
          <a:avLst/>
        </a:prstGeom>
        <a:gradFill rotWithShape="0">
          <a:gsLst>
            <a:gs pos="0">
              <a:schemeClr val="accent2">
                <a:hueOff val="3901266"/>
                <a:satOff val="-4866"/>
                <a:lumOff val="1144"/>
                <a:alphaOff val="0"/>
                <a:tint val="50000"/>
                <a:satMod val="300000"/>
              </a:schemeClr>
            </a:gs>
            <a:gs pos="35000">
              <a:schemeClr val="accent2">
                <a:hueOff val="3901266"/>
                <a:satOff val="-4866"/>
                <a:lumOff val="1144"/>
                <a:alphaOff val="0"/>
                <a:tint val="37000"/>
                <a:satMod val="300000"/>
              </a:schemeClr>
            </a:gs>
            <a:gs pos="100000">
              <a:schemeClr val="accent2">
                <a:hueOff val="3901266"/>
                <a:satOff val="-4866"/>
                <a:lumOff val="114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ClassificationAggregation</a:t>
          </a:r>
          <a:endParaRPr lang="zh-CN" sz="18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215" y="2862095"/>
        <a:ext cx="4501841" cy="487347"/>
      </dsp:txXfrm>
    </dsp:sp>
    <dsp:sp modelId="{0F140011-0B4C-4101-8F98-751BE1AD5298}">
      <dsp:nvSpPr>
        <dsp:cNvPr id="0" name=""/>
        <dsp:cNvSpPr/>
      </dsp:nvSpPr>
      <dsp:spPr>
        <a:xfrm rot="5400000">
          <a:off x="6110610" y="1901629"/>
          <a:ext cx="432060" cy="3542438"/>
        </a:xfrm>
        <a:prstGeom prst="round2Same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   7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、结果输出为矢量（可选）</a:t>
          </a:r>
        </a:p>
      </dsp:txBody>
      <dsp:txXfrm rot="-5400000">
        <a:off x="4555422" y="3477909"/>
        <a:ext cx="3521347" cy="389878"/>
      </dsp:txXfrm>
    </dsp:sp>
    <dsp:sp modelId="{0F21E978-4556-4616-9422-A7D25E55BB8B}">
      <dsp:nvSpPr>
        <dsp:cNvPr id="0" name=""/>
        <dsp:cNvSpPr/>
      </dsp:nvSpPr>
      <dsp:spPr>
        <a:xfrm>
          <a:off x="851" y="3402810"/>
          <a:ext cx="4554569" cy="540075"/>
        </a:xfrm>
        <a:prstGeom prst="round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50000"/>
                <a:satMod val="300000"/>
              </a:schemeClr>
            </a:gs>
            <a:gs pos="35000">
              <a:schemeClr val="accent2">
                <a:hueOff val="4681519"/>
                <a:satOff val="-5839"/>
                <a:lumOff val="1373"/>
                <a:alphaOff val="0"/>
                <a:tint val="37000"/>
                <a:satMod val="30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ClassificationToShapefile</a:t>
          </a:r>
          <a:endParaRPr lang="zh-CN" sz="18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215" y="3429174"/>
        <a:ext cx="4501841" cy="48734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10C77-194F-480B-AB98-3188B56DB036}">
      <dsp:nvSpPr>
        <dsp:cNvPr id="0" name=""/>
        <dsp:cNvSpPr/>
      </dsp:nvSpPr>
      <dsp:spPr>
        <a:xfrm rot="5400000">
          <a:off x="5956259" y="-1571765"/>
          <a:ext cx="506506" cy="3778837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快速大气校正（可选）</a:t>
          </a:r>
        </a:p>
      </dsp:txBody>
      <dsp:txXfrm rot="-5400000">
        <a:off x="4320094" y="89126"/>
        <a:ext cx="3754111" cy="457054"/>
      </dsp:txXfrm>
    </dsp:sp>
    <dsp:sp modelId="{87ED2134-059A-4797-A707-2381B841C333}">
      <dsp:nvSpPr>
        <dsp:cNvPr id="0" name=""/>
        <dsp:cNvSpPr/>
      </dsp:nvSpPr>
      <dsp:spPr>
        <a:xfrm>
          <a:off x="87" y="1087"/>
          <a:ext cx="4320005" cy="63313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ENVIQUACTask</a:t>
          </a:r>
          <a:endParaRPr lang="zh-CN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994" y="31994"/>
        <a:ext cx="4258191" cy="571318"/>
      </dsp:txXfrm>
    </dsp:sp>
    <dsp:sp modelId="{727E7CA3-DF4F-44DA-AEAB-DF2B5EDD3560}">
      <dsp:nvSpPr>
        <dsp:cNvPr id="0" name=""/>
        <dsp:cNvSpPr/>
      </dsp:nvSpPr>
      <dsp:spPr>
        <a:xfrm rot="5400000">
          <a:off x="5954922" y="-905640"/>
          <a:ext cx="506506" cy="3776167"/>
        </a:xfrm>
        <a:prstGeom prst="round2SameRect">
          <a:avLst/>
        </a:prstGeom>
        <a:solidFill>
          <a:schemeClr val="accent5">
            <a:tint val="40000"/>
            <a:alpha val="90000"/>
            <a:hueOff val="-2148096"/>
            <a:satOff val="9651"/>
            <a:lumOff val="663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2148096"/>
              <a:satOff val="9651"/>
              <a:lumOff val="66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计算</a:t>
          </a: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水体指数 </a:t>
          </a:r>
          <a:r>
            <a:rPr lang="en-US" altLang="zh-CN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MNDWI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4320092" y="753916"/>
        <a:ext cx="3751441" cy="457054"/>
      </dsp:txXfrm>
    </dsp:sp>
    <dsp:sp modelId="{2577317E-294D-4274-A26C-18E3128BFAF3}">
      <dsp:nvSpPr>
        <dsp:cNvPr id="0" name=""/>
        <dsp:cNvSpPr/>
      </dsp:nvSpPr>
      <dsp:spPr>
        <a:xfrm>
          <a:off x="87" y="665876"/>
          <a:ext cx="4320004" cy="633132"/>
        </a:xfrm>
        <a:prstGeom prst="roundRect">
          <a:avLst/>
        </a:prstGeom>
        <a:gradFill rotWithShape="0">
          <a:gsLst>
            <a:gs pos="0">
              <a:schemeClr val="accent5">
                <a:hueOff val="-1986775"/>
                <a:satOff val="7962"/>
                <a:lumOff val="1726"/>
                <a:alphaOff val="0"/>
                <a:tint val="50000"/>
                <a:satMod val="300000"/>
              </a:schemeClr>
            </a:gs>
            <a:gs pos="35000">
              <a:schemeClr val="accent5">
                <a:hueOff val="-1986775"/>
                <a:satOff val="7962"/>
                <a:lumOff val="1726"/>
                <a:alphaOff val="0"/>
                <a:tint val="37000"/>
                <a:satMod val="300000"/>
              </a:schemeClr>
            </a:gs>
            <a:gs pos="100000">
              <a:schemeClr val="accent5">
                <a:hueOff val="-1986775"/>
                <a:satOff val="7962"/>
                <a:lumOff val="172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ENVISpectralIndexRaster</a:t>
          </a:r>
          <a:endParaRPr lang="zh-CN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994" y="696783"/>
        <a:ext cx="4258190" cy="571318"/>
      </dsp:txXfrm>
    </dsp:sp>
    <dsp:sp modelId="{99638EDF-DE5F-43FD-A129-1A4D98D0DB87}">
      <dsp:nvSpPr>
        <dsp:cNvPr id="0" name=""/>
        <dsp:cNvSpPr/>
      </dsp:nvSpPr>
      <dsp:spPr>
        <a:xfrm rot="5400000">
          <a:off x="5954922" y="-240851"/>
          <a:ext cx="506506" cy="3776167"/>
        </a:xfrm>
        <a:prstGeom prst="round2SameRect">
          <a:avLst/>
        </a:prstGeom>
        <a:solidFill>
          <a:schemeClr val="accent5">
            <a:tint val="40000"/>
            <a:alpha val="90000"/>
            <a:hueOff val="-4296193"/>
            <a:satOff val="19301"/>
            <a:lumOff val="132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4296193"/>
              <a:satOff val="19301"/>
              <a:lumOff val="132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密度分割，提取水体</a:t>
          </a:r>
        </a:p>
      </dsp:txBody>
      <dsp:txXfrm rot="-5400000">
        <a:off x="4320092" y="1418705"/>
        <a:ext cx="3751441" cy="457054"/>
      </dsp:txXfrm>
    </dsp:sp>
    <dsp:sp modelId="{C4A7C0AF-FF0A-4AFC-83CC-8DAC5554E30E}">
      <dsp:nvSpPr>
        <dsp:cNvPr id="0" name=""/>
        <dsp:cNvSpPr/>
      </dsp:nvSpPr>
      <dsp:spPr>
        <a:xfrm>
          <a:off x="87" y="1330666"/>
          <a:ext cx="4320004" cy="633132"/>
        </a:xfrm>
        <a:prstGeom prst="roundRect">
          <a:avLst/>
        </a:prstGeom>
        <a:gradFill rotWithShape="0">
          <a:gsLst>
            <a:gs pos="0">
              <a:schemeClr val="accent5">
                <a:hueOff val="-3973551"/>
                <a:satOff val="15924"/>
                <a:lumOff val="3451"/>
                <a:alphaOff val="0"/>
                <a:tint val="50000"/>
                <a:satMod val="300000"/>
              </a:schemeClr>
            </a:gs>
            <a:gs pos="35000">
              <a:schemeClr val="accent5">
                <a:hueOff val="-3973551"/>
                <a:satOff val="15924"/>
                <a:lumOff val="3451"/>
                <a:alphaOff val="0"/>
                <a:tint val="37000"/>
                <a:satMod val="300000"/>
              </a:schemeClr>
            </a:gs>
            <a:gs pos="100000">
              <a:schemeClr val="accent5">
                <a:hueOff val="-3973551"/>
                <a:satOff val="15924"/>
                <a:lumOff val="345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ColorSliceClassification</a:t>
          </a:r>
          <a:endParaRPr lang="zh-CN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994" y="1361573"/>
        <a:ext cx="4258190" cy="571318"/>
      </dsp:txXfrm>
    </dsp:sp>
    <dsp:sp modelId="{DA25744C-D4DA-46A5-A2E7-037C5767236B}">
      <dsp:nvSpPr>
        <dsp:cNvPr id="0" name=""/>
        <dsp:cNvSpPr/>
      </dsp:nvSpPr>
      <dsp:spPr>
        <a:xfrm rot="5400000">
          <a:off x="5954922" y="423937"/>
          <a:ext cx="506506" cy="3776167"/>
        </a:xfrm>
        <a:prstGeom prst="round2SameRect">
          <a:avLst/>
        </a:prstGeom>
        <a:solidFill>
          <a:schemeClr val="accent5">
            <a:tint val="40000"/>
            <a:alpha val="90000"/>
            <a:hueOff val="-6444289"/>
            <a:satOff val="28952"/>
            <a:lumOff val="199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6444289"/>
              <a:satOff val="28952"/>
              <a:lumOff val="19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水体结果平滑处理</a:t>
          </a:r>
        </a:p>
      </dsp:txBody>
      <dsp:txXfrm rot="-5400000">
        <a:off x="4320092" y="2083493"/>
        <a:ext cx="3751441" cy="457054"/>
      </dsp:txXfrm>
    </dsp:sp>
    <dsp:sp modelId="{C8FC887F-18CC-468B-8881-4297F33854C3}">
      <dsp:nvSpPr>
        <dsp:cNvPr id="0" name=""/>
        <dsp:cNvSpPr/>
      </dsp:nvSpPr>
      <dsp:spPr>
        <a:xfrm>
          <a:off x="87" y="1995455"/>
          <a:ext cx="4320004" cy="633132"/>
        </a:xfrm>
        <a:prstGeom prst="roundRect">
          <a:avLst/>
        </a:prstGeom>
        <a:gradFill rotWithShape="0">
          <a:gsLst>
            <a:gs pos="0">
              <a:schemeClr val="accent5">
                <a:hueOff val="-5960326"/>
                <a:satOff val="23887"/>
                <a:lumOff val="5177"/>
                <a:alphaOff val="0"/>
                <a:tint val="50000"/>
                <a:satMod val="300000"/>
              </a:schemeClr>
            </a:gs>
            <a:gs pos="35000">
              <a:schemeClr val="accent5">
                <a:hueOff val="-5960326"/>
                <a:satOff val="23887"/>
                <a:lumOff val="5177"/>
                <a:alphaOff val="0"/>
                <a:tint val="37000"/>
                <a:satMod val="300000"/>
              </a:schemeClr>
            </a:gs>
            <a:gs pos="100000">
              <a:schemeClr val="accent5">
                <a:hueOff val="-5960326"/>
                <a:satOff val="23887"/>
                <a:lumOff val="517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ClassificationSmoothing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994" y="2026362"/>
        <a:ext cx="4258190" cy="571318"/>
      </dsp:txXfrm>
    </dsp:sp>
    <dsp:sp modelId="{0A9C1A51-9C1F-4DA1-9F69-71BA9664761C}">
      <dsp:nvSpPr>
        <dsp:cNvPr id="0" name=""/>
        <dsp:cNvSpPr/>
      </dsp:nvSpPr>
      <dsp:spPr>
        <a:xfrm rot="5400000">
          <a:off x="5954922" y="1088727"/>
          <a:ext cx="506506" cy="3776167"/>
        </a:xfrm>
        <a:prstGeom prst="round2SameRect">
          <a:avLst/>
        </a:prstGeom>
        <a:solidFill>
          <a:schemeClr val="accent5">
            <a:tint val="40000"/>
            <a:alpha val="90000"/>
            <a:hueOff val="-8592385"/>
            <a:satOff val="38602"/>
            <a:lumOff val="2654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8592385"/>
              <a:satOff val="38602"/>
              <a:lumOff val="265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水体结果聚类处理</a:t>
          </a:r>
        </a:p>
      </dsp:txBody>
      <dsp:txXfrm rot="-5400000">
        <a:off x="4320092" y="2748283"/>
        <a:ext cx="3751441" cy="457054"/>
      </dsp:txXfrm>
    </dsp:sp>
    <dsp:sp modelId="{91428381-CE29-4227-B4F0-932F1E44F6DD}">
      <dsp:nvSpPr>
        <dsp:cNvPr id="0" name=""/>
        <dsp:cNvSpPr/>
      </dsp:nvSpPr>
      <dsp:spPr>
        <a:xfrm>
          <a:off x="87" y="2660244"/>
          <a:ext cx="4320004" cy="633132"/>
        </a:xfrm>
        <a:prstGeom prst="roundRect">
          <a:avLst/>
        </a:prstGeom>
        <a:gradFill rotWithShape="0">
          <a:gsLst>
            <a:gs pos="0">
              <a:schemeClr val="accent5">
                <a:hueOff val="-7947101"/>
                <a:satOff val="31849"/>
                <a:lumOff val="6902"/>
                <a:alphaOff val="0"/>
                <a:tint val="50000"/>
                <a:satMod val="300000"/>
              </a:schemeClr>
            </a:gs>
            <a:gs pos="35000">
              <a:schemeClr val="accent5">
                <a:hueOff val="-7947101"/>
                <a:satOff val="31849"/>
                <a:lumOff val="6902"/>
                <a:alphaOff val="0"/>
                <a:tint val="37000"/>
                <a:satMod val="300000"/>
              </a:schemeClr>
            </a:gs>
            <a:gs pos="100000">
              <a:schemeClr val="accent5">
                <a:hueOff val="-7947101"/>
                <a:satOff val="31849"/>
                <a:lumOff val="690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ClassificationAggregation</a:t>
          </a:r>
          <a:endParaRPr lang="zh-CN" sz="20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994" y="2691151"/>
        <a:ext cx="4258190" cy="571318"/>
      </dsp:txXfrm>
    </dsp:sp>
    <dsp:sp modelId="{0F140011-0B4C-4101-8F98-751BE1AD5298}">
      <dsp:nvSpPr>
        <dsp:cNvPr id="0" name=""/>
        <dsp:cNvSpPr/>
      </dsp:nvSpPr>
      <dsp:spPr>
        <a:xfrm rot="5400000">
          <a:off x="5954922" y="1753516"/>
          <a:ext cx="506506" cy="3776167"/>
        </a:xfrm>
        <a:prstGeom prst="round2Same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结果输出为矢量（可选）</a:t>
          </a:r>
        </a:p>
      </dsp:txBody>
      <dsp:txXfrm rot="-5400000">
        <a:off x="4320092" y="3413072"/>
        <a:ext cx="3751441" cy="457054"/>
      </dsp:txXfrm>
    </dsp:sp>
    <dsp:sp modelId="{0F21E978-4556-4616-9422-A7D25E55BB8B}">
      <dsp:nvSpPr>
        <dsp:cNvPr id="0" name=""/>
        <dsp:cNvSpPr/>
      </dsp:nvSpPr>
      <dsp:spPr>
        <a:xfrm>
          <a:off x="87" y="3325033"/>
          <a:ext cx="4320004" cy="633132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50000"/>
                <a:satMod val="300000"/>
              </a:schemeClr>
            </a:gs>
            <a:gs pos="35000">
              <a:schemeClr val="accent5">
                <a:hueOff val="-9933876"/>
                <a:satOff val="39811"/>
                <a:lumOff val="8628"/>
                <a:alphaOff val="0"/>
                <a:tint val="37000"/>
                <a:satMod val="3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ClassificationToShapefile</a:t>
          </a:r>
          <a:endParaRPr lang="zh-CN" sz="20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994" y="3355940"/>
        <a:ext cx="4258190" cy="571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991A36-28C1-4FE5-B5BF-A3B63404DA45}" type="datetimeFigureOut">
              <a:rPr lang="zh-CN" altLang="en-US"/>
              <a:pPr>
                <a:defRPr/>
              </a:pPr>
              <a:t>2022/11/21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C2E7CEA-A7EF-4CB7-8E9E-CBE79CE62D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5618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DAF570FE-DD88-4D47-80B6-FE343A2AB9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99350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1125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BCDAC-C21F-46BD-BCE6-ED757550F0FD}" type="slidenum">
              <a:rPr lang="ko-KR" altLang="en-US" smtClean="0"/>
              <a:pPr/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4280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BCDAC-C21F-46BD-BCE6-ED757550F0FD}" type="slidenum">
              <a:rPr lang="ko-KR" altLang="en-US" smtClean="0"/>
              <a:pPr/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27127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798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1CE89266-A995-4BC6-B6C4-DBD36A917DBA}" type="slidenum">
              <a:rPr lang="zh-CN" altLang="en-US" smtClean="0">
                <a:latin typeface="Calibri" pitchFamily="34" charset="0"/>
              </a:rPr>
              <a:pPr eaLnBrk="1" hangingPunct="1"/>
              <a:t>5</a:t>
            </a:fld>
            <a:endParaRPr lang="zh-CN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55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5462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3340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28684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\04_VirtualRaster\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...\04_VirtualRaster\test_VirtualRaster.pro</a:t>
            </a:r>
            <a:endParaRPr lang="zh-CN" altLang="en-US" sz="1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7772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2593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5783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496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4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7091"/>
          <a:stretch/>
        </p:blipFill>
        <p:spPr>
          <a:xfrm>
            <a:off x="2999656" y="-4760"/>
            <a:ext cx="9192344" cy="3098760"/>
          </a:xfrm>
          <a:prstGeom prst="rect">
            <a:avLst/>
          </a:prstGeom>
        </p:spPr>
      </p:pic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1029751" y="3212977"/>
            <a:ext cx="10154815" cy="576063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2" name="副标题 4"/>
          <p:cNvSpPr>
            <a:spLocks noGrp="1"/>
          </p:cNvSpPr>
          <p:nvPr>
            <p:ph type="subTitle" idx="1"/>
          </p:nvPr>
        </p:nvSpPr>
        <p:spPr>
          <a:xfrm>
            <a:off x="1024682" y="4003017"/>
            <a:ext cx="10159884" cy="423873"/>
          </a:xfrm>
          <a:prstGeom prst="rect">
            <a:avLst/>
          </a:prstGeom>
        </p:spPr>
        <p:txBody>
          <a:bodyPr/>
          <a:lstStyle>
            <a:lvl1pPr algn="ctr">
              <a:buNone/>
              <a:defRPr sz="2400" b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771" y="260648"/>
            <a:ext cx="1597959" cy="7200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E66CF5C-B16A-4390-8CE1-E534D3FD8D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0" y="5928090"/>
            <a:ext cx="1271619" cy="42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72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形象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2" t="430" r="20902" b="-430"/>
          <a:stretch/>
        </p:blipFill>
        <p:spPr>
          <a:xfrm>
            <a:off x="0" y="-243407"/>
            <a:ext cx="12192000" cy="73894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1052737"/>
            <a:ext cx="4752528" cy="4653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5085184"/>
            <a:ext cx="1674895" cy="55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5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-文字多时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870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E5C14F4C-22CB-42B0-90F6-814142CCB0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60649"/>
            <a:ext cx="12193335" cy="586246"/>
          </a:xfrm>
          <a:prstGeom prst="rect">
            <a:avLst/>
          </a:prstGeom>
          <a:gradFill flip="none" rotWithShape="1">
            <a:gsLst>
              <a:gs pos="17699">
                <a:schemeClr val="bg2">
                  <a:alpha val="52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Next LT Pro Regular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5AA288B-F0FD-4D2C-ABFE-780863D4B997}"/>
              </a:ext>
            </a:extLst>
          </p:cNvPr>
          <p:cNvGrpSpPr/>
          <p:nvPr userDrawn="1"/>
        </p:nvGrpSpPr>
        <p:grpSpPr>
          <a:xfrm flipV="1">
            <a:off x="9786886" y="3645024"/>
            <a:ext cx="2405114" cy="3202260"/>
            <a:chOff x="8586481" y="-4376"/>
            <a:chExt cx="3605520" cy="441350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E2E67A97-DE52-48D0-AC12-AD22E8545EE7}"/>
                </a:ext>
              </a:extLst>
            </p:cNvPr>
            <p:cNvGrpSpPr/>
            <p:nvPr/>
          </p:nvGrpSpPr>
          <p:grpSpPr>
            <a:xfrm>
              <a:off x="8586481" y="-4376"/>
              <a:ext cx="3605520" cy="3559164"/>
              <a:chOff x="8903671" y="-4376"/>
              <a:chExt cx="3288329" cy="3246051"/>
            </a:xfrm>
          </p:grpSpPr>
          <p:pic>
            <p:nvPicPr>
              <p:cNvPr id="12" name="Picture 980">
                <a:extLst>
                  <a:ext uri="{FF2B5EF4-FFF2-40B4-BE49-F238E27FC236}">
                    <a16:creationId xmlns:a16="http://schemas.microsoft.com/office/drawing/2014/main" id="{F9D1278B-9A92-4F7C-AC67-C63D2437CA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3839"/>
                        </a14:imgEffect>
                        <a14:imgEffect>
                          <a14:brightnessContrast bright="-3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7777" t="23803" b="6036"/>
              <a:stretch/>
            </p:blipFill>
            <p:spPr>
              <a:xfrm>
                <a:off x="11188063" y="0"/>
                <a:ext cx="1003937" cy="3241675"/>
              </a:xfrm>
              <a:prstGeom prst="rect">
                <a:avLst/>
              </a:prstGeom>
            </p:spPr>
          </p:pic>
          <p:pic>
            <p:nvPicPr>
              <p:cNvPr id="13" name="Picture 986">
                <a:extLst>
                  <a:ext uri="{FF2B5EF4-FFF2-40B4-BE49-F238E27FC236}">
                    <a16:creationId xmlns:a16="http://schemas.microsoft.com/office/drawing/2014/main" id="{BFDC1564-6085-476B-97C3-797F50F4A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2767"/>
                        </a14:imgEffect>
                        <a14:imgEffect>
                          <a14:saturation sat="274000"/>
                        </a14:imgEffect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9966" t="23802" r="26865" b="46168"/>
              <a:stretch/>
            </p:blipFill>
            <p:spPr>
              <a:xfrm>
                <a:off x="8903671" y="1"/>
                <a:ext cx="1081589" cy="1387474"/>
              </a:xfrm>
              <a:prstGeom prst="rect">
                <a:avLst/>
              </a:prstGeom>
            </p:spPr>
          </p:pic>
          <p:pic>
            <p:nvPicPr>
              <p:cNvPr id="14" name="Picture 984">
                <a:extLst>
                  <a:ext uri="{FF2B5EF4-FFF2-40B4-BE49-F238E27FC236}">
                    <a16:creationId xmlns:a16="http://schemas.microsoft.com/office/drawing/2014/main" id="{D070B608-0BD9-4297-AD0C-DF57710A23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3839"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117" t="2776" r="12394" b="46284"/>
              <a:stretch/>
            </p:blipFill>
            <p:spPr>
              <a:xfrm>
                <a:off x="9962634" y="-4376"/>
                <a:ext cx="1246366" cy="2465001"/>
              </a:xfrm>
              <a:prstGeom prst="rect">
                <a:avLst/>
              </a:prstGeom>
            </p:spPr>
          </p:pic>
        </p:grpSp>
        <p:pic>
          <p:nvPicPr>
            <p:cNvPr id="8" name="Picture 1068">
              <a:extLst>
                <a:ext uri="{FF2B5EF4-FFF2-40B4-BE49-F238E27FC236}">
                  <a16:creationId xmlns:a16="http://schemas.microsoft.com/office/drawing/2014/main" id="{5B073592-6C73-461F-8C95-768A86DAB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4695"/>
                      </a14:imgEffect>
                      <a14:imgEffect>
                        <a14:saturation sat="15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5422" t="33136" r="78719" b="27325"/>
            <a:stretch/>
          </p:blipFill>
          <p:spPr>
            <a:xfrm>
              <a:off x="11476217" y="1265762"/>
              <a:ext cx="715783" cy="2716936"/>
            </a:xfrm>
            <a:prstGeom prst="rect">
              <a:avLst/>
            </a:prstGeom>
          </p:spPr>
        </p:pic>
        <p:pic>
          <p:nvPicPr>
            <p:cNvPr id="9" name="Picture 1067">
              <a:extLst>
                <a:ext uri="{FF2B5EF4-FFF2-40B4-BE49-F238E27FC236}">
                  <a16:creationId xmlns:a16="http://schemas.microsoft.com/office/drawing/2014/main" id="{174AECCA-2EE2-4BDF-B948-EDD399EDE9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8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2525"/>
                      </a14:imgEffect>
                      <a14:imgEffect>
                        <a14:saturation sat="218000"/>
                      </a14:imgEffect>
                    </a14:imgLayer>
                  </a14:imgProps>
                </a:ext>
              </a:extLst>
            </a:blip>
            <a:srcRect t="43073" r="94141" b="24119"/>
            <a:stretch/>
          </p:blipFill>
          <p:spPr>
            <a:xfrm>
              <a:off x="10926555" y="2154628"/>
              <a:ext cx="715783" cy="2254505"/>
            </a:xfrm>
            <a:prstGeom prst="rect">
              <a:avLst/>
            </a:prstGeom>
          </p:spPr>
        </p:pic>
      </p:grpSp>
      <p:sp>
        <p:nvSpPr>
          <p:cNvPr id="10" name="内容占位符 4"/>
          <p:cNvSpPr>
            <a:spLocks noGrp="1"/>
          </p:cNvSpPr>
          <p:nvPr>
            <p:ph idx="1"/>
          </p:nvPr>
        </p:nvSpPr>
        <p:spPr>
          <a:xfrm>
            <a:off x="661022" y="980728"/>
            <a:ext cx="10805847" cy="51671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sz="2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latin typeface="+mj-ea"/>
                <a:ea typeface="+mj-ea"/>
              </a:defRPr>
            </a:lvl2pPr>
            <a:lvl3pPr marL="1143000" indent="-228600">
              <a:buFont typeface="Wingdings" panose="05000000000000000000" pitchFamily="2" charset="2"/>
              <a:buChar char="ü"/>
              <a:defRPr sz="2000">
                <a:latin typeface="+mj-ea"/>
                <a:ea typeface="+mj-ea"/>
              </a:defRPr>
            </a:lvl3pPr>
          </a:lstStyle>
          <a:p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625971" y="320543"/>
            <a:ext cx="10840898" cy="43463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66CC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99FABF-2F28-487F-9642-F6F094F1441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498" y="145590"/>
            <a:ext cx="1398253" cy="78454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BAB8BE9-4A54-4B0B-95CB-78099C74F9F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07" y="6234224"/>
            <a:ext cx="970124" cy="327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578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78"/>
          <a:stretch/>
        </p:blipFill>
        <p:spPr>
          <a:xfrm rot="10800000">
            <a:off x="1" y="-27387"/>
            <a:ext cx="12199621" cy="1008113"/>
          </a:xfrm>
          <a:prstGeom prst="rect">
            <a:avLst/>
          </a:prstGeom>
        </p:spPr>
      </p:pic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625972" y="260650"/>
            <a:ext cx="9406467" cy="5339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66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0579" y="6145364"/>
            <a:ext cx="1183720" cy="533414"/>
          </a:xfrm>
          <a:prstGeom prst="rect">
            <a:avLst/>
          </a:prstGeom>
        </p:spPr>
      </p:pic>
      <p:sp>
        <p:nvSpPr>
          <p:cNvPr id="7" name="内容占位符 4"/>
          <p:cNvSpPr>
            <a:spLocks noGrp="1"/>
          </p:cNvSpPr>
          <p:nvPr>
            <p:ph sz="quarter" idx="10"/>
          </p:nvPr>
        </p:nvSpPr>
        <p:spPr>
          <a:xfrm>
            <a:off x="625971" y="1268765"/>
            <a:ext cx="11014645" cy="4855269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lnSpc>
                <a:spcPct val="120000"/>
              </a:lnSpc>
              <a:defRPr sz="20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lnSpc>
                <a:spcPct val="120000"/>
              </a:lnSpc>
              <a:defRPr sz="20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lnSpc>
                <a:spcPct val="120000"/>
              </a:lnSpc>
              <a:defRPr sz="20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lnSpc>
                <a:spcPct val="120000"/>
              </a:lnSpc>
              <a:defRPr sz="20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581836-E66A-4945-9BC7-B448D796F1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20" y="6244053"/>
            <a:ext cx="1008112" cy="33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58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形象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-1591"/>
          <a:stretch/>
        </p:blipFill>
        <p:spPr>
          <a:xfrm rot="10800000">
            <a:off x="3786" y="2924944"/>
            <a:ext cx="10056440" cy="3995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6820" y="1916832"/>
            <a:ext cx="2826391" cy="127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0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B77FC4-459A-D5E6-CA7D-38E043C3B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03"/>
            <a:ext cx="12192000" cy="6857193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E5C14F4C-22CB-42B0-90F6-814142CCB0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60649"/>
            <a:ext cx="12193335" cy="586246"/>
          </a:xfrm>
          <a:prstGeom prst="rect">
            <a:avLst/>
          </a:prstGeom>
          <a:gradFill flip="none" rotWithShape="1">
            <a:gsLst>
              <a:gs pos="17699">
                <a:schemeClr val="bg2">
                  <a:alpha val="52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Next LT Pro Regular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4"/>
          <p:cNvSpPr>
            <a:spLocks noGrp="1"/>
          </p:cNvSpPr>
          <p:nvPr>
            <p:ph idx="1"/>
          </p:nvPr>
        </p:nvSpPr>
        <p:spPr>
          <a:xfrm>
            <a:off x="661022" y="980728"/>
            <a:ext cx="10805847" cy="5167187"/>
          </a:xfrm>
          <a:prstGeom prst="rect">
            <a:avLst/>
          </a:prstGeom>
        </p:spPr>
        <p:txBody>
          <a:bodyPr/>
          <a:lstStyle>
            <a:lvl1pPr marL="0">
              <a:spcBef>
                <a:spcPts val="1800"/>
              </a:spcBef>
              <a:buNone/>
              <a:defRPr sz="2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spcBef>
                <a:spcPts val="1200"/>
              </a:spcBef>
              <a:defRPr sz="200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spcBef>
                <a:spcPts val="1200"/>
              </a:spcBef>
              <a:defRPr sz="1800">
                <a:solidFill>
                  <a:schemeClr val="tx1"/>
                </a:solidFill>
                <a:latin typeface="+mj-ea"/>
                <a:ea typeface="+mj-ea"/>
              </a:defRPr>
            </a:lvl3pPr>
          </a:lstStyle>
          <a:p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625971" y="320543"/>
            <a:ext cx="8854405" cy="43463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99FABF-2F28-487F-9642-F6F094F144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2384" y="188640"/>
            <a:ext cx="1398253" cy="600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3E04F0-EE26-481C-A6FE-ECA4C4E7EB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095" y="6273427"/>
            <a:ext cx="971774" cy="32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7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4" t="8602"/>
          <a:stretch/>
        </p:blipFill>
        <p:spPr>
          <a:xfrm>
            <a:off x="-48682" y="-27384"/>
            <a:ext cx="12240683" cy="68853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8" y="5805264"/>
            <a:ext cx="1872207" cy="6193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70" y="-14513"/>
            <a:ext cx="2303208" cy="241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3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7091"/>
          <a:stretch/>
        </p:blipFill>
        <p:spPr>
          <a:xfrm>
            <a:off x="2999656" y="-4760"/>
            <a:ext cx="9192344" cy="3098760"/>
          </a:xfrm>
          <a:prstGeom prst="rect">
            <a:avLst/>
          </a:prstGeom>
        </p:spPr>
      </p:pic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1029751" y="3212977"/>
            <a:ext cx="10154815" cy="576063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2" name="副标题 4"/>
          <p:cNvSpPr>
            <a:spLocks noGrp="1"/>
          </p:cNvSpPr>
          <p:nvPr>
            <p:ph type="subTitle" idx="1"/>
          </p:nvPr>
        </p:nvSpPr>
        <p:spPr>
          <a:xfrm>
            <a:off x="1024682" y="4003017"/>
            <a:ext cx="10159884" cy="423873"/>
          </a:xfrm>
          <a:prstGeom prst="rect">
            <a:avLst/>
          </a:prstGeom>
        </p:spPr>
        <p:txBody>
          <a:bodyPr/>
          <a:lstStyle>
            <a:lvl1pPr algn="ctr">
              <a:buNone/>
              <a:defRPr sz="2400" b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230" y="260648"/>
            <a:ext cx="1374500" cy="61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78"/>
          <a:stretch/>
        </p:blipFill>
        <p:spPr>
          <a:xfrm rot="10800000">
            <a:off x="1" y="-27387"/>
            <a:ext cx="12199621" cy="1008113"/>
          </a:xfrm>
          <a:prstGeom prst="rect">
            <a:avLst/>
          </a:prstGeom>
        </p:spPr>
      </p:pic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625972" y="260650"/>
            <a:ext cx="9406467" cy="5339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66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89270" y="6124033"/>
            <a:ext cx="1374500" cy="619384"/>
          </a:xfrm>
          <a:prstGeom prst="rect">
            <a:avLst/>
          </a:prstGeom>
        </p:spPr>
      </p:pic>
      <p:sp>
        <p:nvSpPr>
          <p:cNvPr id="7" name="内容占位符 4"/>
          <p:cNvSpPr>
            <a:spLocks noGrp="1"/>
          </p:cNvSpPr>
          <p:nvPr>
            <p:ph sz="quarter" idx="10"/>
          </p:nvPr>
        </p:nvSpPr>
        <p:spPr>
          <a:xfrm>
            <a:off x="625971" y="1268765"/>
            <a:ext cx="11014645" cy="4855269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321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lnSpc>
                <a:spcPct val="120000"/>
              </a:lnSpc>
              <a:defRPr sz="2031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lnSpc>
                <a:spcPct val="120000"/>
              </a:lnSpc>
              <a:defRPr sz="1451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lnSpc>
                <a:spcPct val="120000"/>
              </a:lnSpc>
              <a:defRPr sz="1451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lnSpc>
                <a:spcPct val="120000"/>
              </a:lnSpc>
              <a:defRPr sz="145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298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gradFill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49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形象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-1591"/>
          <a:stretch/>
        </p:blipFill>
        <p:spPr>
          <a:xfrm rot="10800000">
            <a:off x="3786" y="2924944"/>
            <a:ext cx="10056440" cy="3995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9776" y="2002117"/>
            <a:ext cx="4320480" cy="11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0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0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4" r:id="rId3"/>
    <p:sldLayoutId id="2147483994" r:id="rId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18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3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551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73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888" indent="-3428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3" indent="-28573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9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2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6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0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1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7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8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7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18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3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551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73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888" indent="-3428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3" indent="-28573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9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2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6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0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1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7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8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8.gif"/><Relationship Id="rId7" Type="http://schemas.openxmlformats.org/officeDocument/2006/relationships/diagramColors" Target="../diagrams/colors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enviidl/p/16386058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ENVI </a:t>
            </a:r>
            <a:r>
              <a:rPr lang="zh-CN" altLang="en-US" dirty="0"/>
              <a:t>开发技术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D6279FD4-4636-4BA2-8047-884C0550D281}"/>
              </a:ext>
            </a:extLst>
          </p:cNvPr>
          <p:cNvSpPr>
            <a:spLocks noGrp="1"/>
          </p:cNvSpPr>
          <p:nvPr/>
        </p:nvSpPr>
        <p:spPr bwMode="auto">
          <a:xfrm>
            <a:off x="4007768" y="4941168"/>
            <a:ext cx="522007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2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zh-CN" altLang="en-US" sz="1800" dirty="0"/>
              <a:t>技术支持邮箱：</a:t>
            </a:r>
            <a:r>
              <a:rPr lang="en-US" altLang="zh-CN" sz="1800" dirty="0"/>
              <a:t>envi-idl@geoscene.cn</a:t>
            </a:r>
          </a:p>
          <a:p>
            <a:pPr algn="l">
              <a:defRPr/>
            </a:pPr>
            <a:r>
              <a:rPr lang="zh-CN" altLang="en-US" sz="1800" dirty="0"/>
              <a:t>技术支持热线：</a:t>
            </a:r>
            <a:r>
              <a:rPr lang="en-US" altLang="zh-CN" sz="1800" dirty="0"/>
              <a:t>400-819-2881-4</a:t>
            </a:r>
          </a:p>
          <a:p>
            <a:pPr algn="l">
              <a:defRPr/>
            </a:pPr>
            <a:r>
              <a:rPr lang="zh-CN" altLang="en-US" sz="1800" dirty="0"/>
              <a:t>官方技术博客：</a:t>
            </a:r>
            <a:r>
              <a:rPr lang="en-US" altLang="zh-CN" sz="1800" dirty="0"/>
              <a:t>cnblogs.com/enviidl</a:t>
            </a:r>
          </a:p>
          <a:p>
            <a:pPr algn="l">
              <a:defRPr/>
            </a:pPr>
            <a:r>
              <a:rPr lang="zh-CN" altLang="en-US" sz="1800" dirty="0"/>
              <a:t>官方技术</a:t>
            </a:r>
            <a:r>
              <a:rPr lang="en-US" altLang="zh-CN" sz="1800" dirty="0"/>
              <a:t>QQ</a:t>
            </a:r>
            <a:r>
              <a:rPr lang="zh-CN" altLang="en-US" sz="1800" dirty="0"/>
              <a:t>群：</a:t>
            </a:r>
            <a:r>
              <a:rPr lang="en-US" altLang="zh-CN" sz="1800" dirty="0"/>
              <a:t> 343328467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07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面向对象（</a:t>
            </a:r>
            <a:r>
              <a:rPr lang="en-US" altLang="zh-CN" dirty="0"/>
              <a:t>Object-Oriented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/>
              <a:t>ENVI 5.x </a:t>
            </a:r>
            <a:r>
              <a:rPr lang="zh-CN" altLang="en-US"/>
              <a:t>提供全新的开发模式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217" y="2276872"/>
            <a:ext cx="7999567" cy="3384376"/>
          </a:xfrm>
          <a:prstGeom prst="roundRect">
            <a:avLst>
              <a:gd name="adj" fmla="val 433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521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虚拟栅格（</a:t>
            </a:r>
            <a:r>
              <a:rPr lang="en-US" altLang="zh-CN" dirty="0"/>
              <a:t>Virtual Raster</a:t>
            </a:r>
            <a:r>
              <a:rPr lang="zh-CN" altLang="en-US" dirty="0"/>
              <a:t>）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 numCol="2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1400" dirty="0"/>
              <a:t>ENVIBinaryGTThresholdRaster</a:t>
            </a:r>
          </a:p>
          <a:p>
            <a:pPr>
              <a:lnSpc>
                <a:spcPct val="100000"/>
              </a:lnSpc>
            </a:pPr>
            <a:r>
              <a:rPr lang="en-US" altLang="zh-CN" sz="1400" dirty="0" err="1"/>
              <a:t>ENVIBinaryLTThresholdRaster</a:t>
            </a:r>
            <a:endParaRPr lang="en-US" altLang="zh-CN" sz="1400" dirty="0"/>
          </a:p>
          <a:p>
            <a:pPr>
              <a:lnSpc>
                <a:spcPct val="100000"/>
              </a:lnSpc>
            </a:pPr>
            <a:r>
              <a:rPr lang="en-US" altLang="zh-CN" sz="1400" dirty="0" err="1"/>
              <a:t>ENVICalibrateRaster</a:t>
            </a:r>
            <a:endParaRPr lang="en-US" altLang="zh-CN" sz="1400" dirty="0"/>
          </a:p>
          <a:p>
            <a:pPr>
              <a:lnSpc>
                <a:spcPct val="100000"/>
              </a:lnSpc>
            </a:pPr>
            <a:r>
              <a:rPr lang="en-US" altLang="zh-CN" sz="1400" dirty="0" err="1"/>
              <a:t>ENVICastRaster</a:t>
            </a:r>
            <a:endParaRPr lang="en-US" altLang="zh-CN" sz="1400" dirty="0"/>
          </a:p>
          <a:p>
            <a:pPr>
              <a:lnSpc>
                <a:spcPct val="100000"/>
              </a:lnSpc>
            </a:pPr>
            <a:r>
              <a:rPr lang="en-US" altLang="zh-CN" sz="1400" dirty="0"/>
              <a:t>ENVIDataValuesMaskRaster</a:t>
            </a:r>
          </a:p>
          <a:p>
            <a:pPr>
              <a:lnSpc>
                <a:spcPct val="100000"/>
              </a:lnSpc>
            </a:pPr>
            <a:r>
              <a:rPr lang="en-US" altLang="zh-CN" sz="1400" dirty="0" err="1"/>
              <a:t>ENVIDimensionalityExpansionRaster</a:t>
            </a:r>
            <a:endParaRPr lang="en-US" altLang="zh-CN" sz="1400" dirty="0"/>
          </a:p>
          <a:p>
            <a:pPr>
              <a:lnSpc>
                <a:spcPct val="100000"/>
              </a:lnSpc>
            </a:pPr>
            <a:r>
              <a:rPr lang="en-US" altLang="zh-CN" sz="1400" dirty="0"/>
              <a:t>ENVIEqualizationStretchRaster</a:t>
            </a:r>
          </a:p>
          <a:p>
            <a:pPr>
              <a:lnSpc>
                <a:spcPct val="100000"/>
              </a:lnSpc>
            </a:pPr>
            <a:r>
              <a:rPr lang="en-US" altLang="zh-CN" sz="1400" dirty="0" err="1"/>
              <a:t>ENVIFirstOrderEntropyTextureRaster</a:t>
            </a:r>
            <a:endParaRPr lang="en-US" altLang="zh-CN" sz="1400" dirty="0"/>
          </a:p>
          <a:p>
            <a:pPr>
              <a:lnSpc>
                <a:spcPct val="100000"/>
              </a:lnSpc>
            </a:pPr>
            <a:r>
              <a:rPr lang="en-US" altLang="zh-CN" sz="1400" dirty="0" err="1"/>
              <a:t>ENVIGainOffsetRaster</a:t>
            </a:r>
            <a:endParaRPr lang="en-US" altLang="zh-CN" sz="1400" dirty="0"/>
          </a:p>
          <a:p>
            <a:pPr>
              <a:lnSpc>
                <a:spcPct val="100000"/>
              </a:lnSpc>
            </a:pPr>
            <a:r>
              <a:rPr lang="en-US" altLang="zh-CN" sz="1400" dirty="0" err="1"/>
              <a:t>ENVIGainOffsetWithThresholdRaster</a:t>
            </a:r>
            <a:endParaRPr lang="en-US" altLang="zh-CN" sz="1400" dirty="0"/>
          </a:p>
          <a:p>
            <a:pPr>
              <a:lnSpc>
                <a:spcPct val="100000"/>
              </a:lnSpc>
            </a:pPr>
            <a:r>
              <a:rPr lang="en-US" altLang="zh-CN" sz="1400" dirty="0"/>
              <a:t>ENVIGaussianStretchRaster</a:t>
            </a:r>
          </a:p>
          <a:p>
            <a:pPr>
              <a:lnSpc>
                <a:spcPct val="100000"/>
              </a:lnSpc>
            </a:pPr>
            <a:r>
              <a:rPr lang="en-US" altLang="zh-CN" sz="1400" dirty="0" err="1"/>
              <a:t>ENVIHighClipRaster</a:t>
            </a:r>
            <a:endParaRPr lang="en-US" altLang="zh-CN" sz="1400" dirty="0"/>
          </a:p>
          <a:p>
            <a:pPr>
              <a:lnSpc>
                <a:spcPct val="100000"/>
              </a:lnSpc>
            </a:pPr>
            <a:r>
              <a:rPr lang="en-US" altLang="zh-CN" sz="1400" dirty="0"/>
              <a:t>ENVIIrregularGridMetaspatialRaster</a:t>
            </a:r>
          </a:p>
          <a:p>
            <a:pPr>
              <a:lnSpc>
                <a:spcPct val="100000"/>
              </a:lnSpc>
            </a:pPr>
            <a:r>
              <a:rPr lang="en-US" altLang="zh-CN" sz="1400" dirty="0" err="1"/>
              <a:t>ENVILabelEntropyTextureRaster</a:t>
            </a:r>
            <a:endParaRPr lang="en-US" altLang="zh-CN" sz="1400" dirty="0"/>
          </a:p>
          <a:p>
            <a:pPr>
              <a:lnSpc>
                <a:spcPct val="100000"/>
              </a:lnSpc>
            </a:pPr>
            <a:r>
              <a:rPr lang="en-US" altLang="zh-CN" sz="1400" dirty="0" err="1"/>
              <a:t>ENVILayerStackRaster</a:t>
            </a:r>
            <a:endParaRPr lang="en-US" altLang="zh-CN" sz="1400" dirty="0"/>
          </a:p>
          <a:p>
            <a:pPr>
              <a:lnSpc>
                <a:spcPct val="100000"/>
              </a:lnSpc>
            </a:pPr>
            <a:r>
              <a:rPr lang="en-US" altLang="zh-CN" sz="1400" dirty="0"/>
              <a:t>ENVILinearPercentStretchRaster</a:t>
            </a:r>
          </a:p>
          <a:p>
            <a:pPr>
              <a:lnSpc>
                <a:spcPct val="100000"/>
              </a:lnSpc>
            </a:pPr>
            <a:r>
              <a:rPr lang="en-US" altLang="zh-CN" sz="1400" dirty="0"/>
              <a:t>ENVILinearRangeStretchRaster</a:t>
            </a:r>
          </a:p>
          <a:p>
            <a:pPr>
              <a:lnSpc>
                <a:spcPct val="100000"/>
              </a:lnSpc>
            </a:pPr>
            <a:r>
              <a:rPr lang="en-US" altLang="zh-CN" sz="1400" dirty="0"/>
              <a:t>ENVILogStretchRaster</a:t>
            </a:r>
          </a:p>
          <a:p>
            <a:pPr>
              <a:lnSpc>
                <a:spcPct val="100000"/>
              </a:lnSpc>
            </a:pPr>
            <a:r>
              <a:rPr lang="en-US" altLang="zh-CN" sz="1400" dirty="0" err="1"/>
              <a:t>ENVILowClipRaster</a:t>
            </a:r>
            <a:endParaRPr lang="en-US" altLang="zh-CN" sz="1400" dirty="0"/>
          </a:p>
          <a:p>
            <a:pPr>
              <a:lnSpc>
                <a:spcPct val="100000"/>
              </a:lnSpc>
            </a:pPr>
            <a:r>
              <a:rPr lang="en-US" altLang="zh-CN" sz="1400" dirty="0"/>
              <a:t>ENVIMaskRaster</a:t>
            </a:r>
          </a:p>
          <a:p>
            <a:pPr>
              <a:lnSpc>
                <a:spcPct val="100000"/>
              </a:lnSpc>
            </a:pPr>
            <a:r>
              <a:rPr lang="en-US" altLang="zh-CN" sz="1400" dirty="0"/>
              <a:t>ENVIMetaspatialRaster</a:t>
            </a:r>
          </a:p>
          <a:p>
            <a:pPr>
              <a:lnSpc>
                <a:spcPct val="100000"/>
              </a:lnSpc>
            </a:pPr>
            <a:r>
              <a:rPr lang="en-US" altLang="zh-CN" sz="1400" dirty="0"/>
              <a:t>ENVIMetaspectralRaster</a:t>
            </a:r>
          </a:p>
          <a:p>
            <a:pPr>
              <a:lnSpc>
                <a:spcPct val="100000"/>
              </a:lnSpc>
            </a:pPr>
            <a:r>
              <a:rPr lang="en-US" altLang="zh-CN" sz="1400" dirty="0" err="1"/>
              <a:t>ENVIMirrorRaster</a:t>
            </a:r>
            <a:endParaRPr lang="en-US" altLang="zh-CN" sz="1400" dirty="0"/>
          </a:p>
          <a:p>
            <a:pPr>
              <a:lnSpc>
                <a:spcPct val="100000"/>
              </a:lnSpc>
            </a:pPr>
            <a:r>
              <a:rPr lang="en-US" altLang="zh-CN" sz="1400" dirty="0"/>
              <a:t>ENVIMosaicRaster</a:t>
            </a:r>
          </a:p>
          <a:p>
            <a:pPr>
              <a:lnSpc>
                <a:spcPct val="100000"/>
              </a:lnSpc>
            </a:pPr>
            <a:r>
              <a:rPr lang="en-US" altLang="zh-CN" sz="1400" dirty="0"/>
              <a:t>ENVINNDiffusePanSharpeningRaster</a:t>
            </a:r>
          </a:p>
          <a:p>
            <a:pPr>
              <a:lnSpc>
                <a:spcPct val="100000"/>
              </a:lnSpc>
            </a:pPr>
            <a:r>
              <a:rPr lang="en-US" altLang="zh-CN" sz="1400" dirty="0"/>
              <a:t>ENVIOptimizedLinearStretchRaster</a:t>
            </a:r>
          </a:p>
          <a:p>
            <a:pPr>
              <a:lnSpc>
                <a:spcPct val="100000"/>
              </a:lnSpc>
            </a:pPr>
            <a:r>
              <a:rPr lang="en-US" altLang="zh-CN" sz="1400" dirty="0" err="1"/>
              <a:t>ENVIPixelwiseBandMathRaster</a:t>
            </a:r>
            <a:endParaRPr lang="en-US" altLang="zh-CN" sz="1400" dirty="0"/>
          </a:p>
          <a:p>
            <a:pPr>
              <a:lnSpc>
                <a:spcPct val="100000"/>
              </a:lnSpc>
            </a:pPr>
            <a:r>
              <a:rPr lang="en-US" altLang="zh-CN" sz="1400" dirty="0"/>
              <a:t>ENVIQUACRaster</a:t>
            </a:r>
          </a:p>
          <a:p>
            <a:pPr>
              <a:lnSpc>
                <a:spcPct val="100000"/>
              </a:lnSpc>
            </a:pPr>
            <a:r>
              <a:rPr lang="en-US" altLang="zh-CN" sz="1400" dirty="0"/>
              <a:t>ENVIRadarBackscatterRaster</a:t>
            </a:r>
          </a:p>
          <a:p>
            <a:pPr>
              <a:lnSpc>
                <a:spcPct val="100000"/>
              </a:lnSpc>
            </a:pPr>
            <a:r>
              <a:rPr lang="en-US" altLang="zh-CN" sz="1400" dirty="0" err="1"/>
              <a:t>ENVIRankStrengthTextureRaster</a:t>
            </a:r>
            <a:endParaRPr lang="en-US" altLang="zh-CN" sz="1400" dirty="0"/>
          </a:p>
          <a:p>
            <a:pPr>
              <a:lnSpc>
                <a:spcPct val="100000"/>
              </a:lnSpc>
            </a:pPr>
            <a:r>
              <a:rPr lang="en-US" altLang="zh-CN" sz="1400" dirty="0" err="1"/>
              <a:t>ENVIReprojectRaster</a:t>
            </a:r>
            <a:endParaRPr lang="en-US" altLang="zh-CN" sz="1400" dirty="0"/>
          </a:p>
          <a:p>
            <a:pPr>
              <a:lnSpc>
                <a:spcPct val="100000"/>
              </a:lnSpc>
            </a:pPr>
            <a:r>
              <a:rPr lang="en-US" altLang="zh-CN" sz="1400" dirty="0"/>
              <a:t>ENVIResampleRaster</a:t>
            </a:r>
          </a:p>
          <a:p>
            <a:pPr>
              <a:lnSpc>
                <a:spcPct val="100000"/>
              </a:lnSpc>
            </a:pPr>
            <a:r>
              <a:rPr lang="en-US" altLang="zh-CN" sz="1400" dirty="0" err="1"/>
              <a:t>ENVIRGBToHSIRaster</a:t>
            </a:r>
            <a:endParaRPr lang="en-US" altLang="zh-CN" sz="1400" dirty="0"/>
          </a:p>
          <a:p>
            <a:pPr>
              <a:lnSpc>
                <a:spcPct val="100000"/>
              </a:lnSpc>
            </a:pPr>
            <a:r>
              <a:rPr lang="en-US" altLang="zh-CN" sz="1400" dirty="0"/>
              <a:t>ENVIROIMaskRaster</a:t>
            </a:r>
          </a:p>
          <a:p>
            <a:pPr>
              <a:lnSpc>
                <a:spcPct val="100000"/>
              </a:lnSpc>
            </a:pPr>
            <a:r>
              <a:rPr lang="en-US" altLang="zh-CN" sz="1400" dirty="0"/>
              <a:t>ENVIRootStretchRaster</a:t>
            </a:r>
          </a:p>
          <a:p>
            <a:pPr>
              <a:lnSpc>
                <a:spcPct val="100000"/>
              </a:lnSpc>
            </a:pPr>
            <a:r>
              <a:rPr lang="en-US" altLang="zh-CN" sz="1400" dirty="0"/>
              <a:t>ENVISpatialGridRaster</a:t>
            </a:r>
          </a:p>
          <a:p>
            <a:pPr>
              <a:lnSpc>
                <a:spcPct val="100000"/>
              </a:lnSpc>
            </a:pPr>
            <a:r>
              <a:rPr lang="en-US" altLang="zh-CN" sz="1400" dirty="0"/>
              <a:t>ENVISpectralIndexRaster</a:t>
            </a:r>
          </a:p>
          <a:p>
            <a:pPr>
              <a:lnSpc>
                <a:spcPct val="100000"/>
              </a:lnSpc>
            </a:pPr>
            <a:r>
              <a:rPr lang="en-US" altLang="zh-CN" sz="1400" dirty="0"/>
              <a:t>ENVISubsetRaster</a:t>
            </a:r>
          </a:p>
          <a:p>
            <a:pPr>
              <a:lnSpc>
                <a:spcPct val="100000"/>
              </a:lnSpc>
            </a:pPr>
            <a:r>
              <a:rPr lang="en-US" altLang="zh-CN" sz="1400" dirty="0" err="1"/>
              <a:t>ENVITransposeRaster</a:t>
            </a:r>
            <a:endParaRPr lang="en-US" altLang="zh-CN" sz="1400" dirty="0"/>
          </a:p>
          <a:p>
            <a:pPr>
              <a:lnSpc>
                <a:spcPct val="100000"/>
              </a:lnSpc>
            </a:pPr>
            <a:r>
              <a:rPr lang="en-US" altLang="zh-CN" sz="1400" dirty="0"/>
              <a:t>ENVIVectorMaskRaster</a:t>
            </a:r>
            <a:endParaRPr lang="zh-CN" altLang="en-US" sz="1400" dirty="0"/>
          </a:p>
        </p:txBody>
      </p:sp>
      <p:sp>
        <p:nvSpPr>
          <p:cNvPr id="4" name="二十四角星 3"/>
          <p:cNvSpPr/>
          <p:nvPr/>
        </p:nvSpPr>
        <p:spPr>
          <a:xfrm>
            <a:off x="8987114" y="4437112"/>
            <a:ext cx="1234030" cy="1234030"/>
          </a:xfrm>
          <a:prstGeom prst="star24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7" name="矩形 6"/>
          <p:cNvSpPr/>
          <p:nvPr/>
        </p:nvSpPr>
        <p:spPr>
          <a:xfrm>
            <a:off x="9163143" y="4730962"/>
            <a:ext cx="881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600" b="1" dirty="0">
                <a:solidFill>
                  <a:prstClr val="white"/>
                </a:solidFill>
                <a:latin typeface="Calibri"/>
              </a:rPr>
              <a:t>40+</a:t>
            </a:r>
            <a:endParaRPr lang="zh-CN" alt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云形 4"/>
          <p:cNvSpPr/>
          <p:nvPr/>
        </p:nvSpPr>
        <p:spPr bwMode="auto">
          <a:xfrm>
            <a:off x="9336360" y="1186858"/>
            <a:ext cx="2448272" cy="851294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on-the-fly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012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4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虚拟栅格（</a:t>
            </a:r>
            <a:r>
              <a:rPr lang="en-US" altLang="zh-CN"/>
              <a:t>Virtual Raster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000" dirty="0"/>
              <a:t>快速大气校正：</a:t>
            </a:r>
            <a:r>
              <a:rPr lang="en-US" altLang="zh-CN" sz="2000" dirty="0"/>
              <a:t> </a:t>
            </a:r>
            <a:r>
              <a:rPr lang="en-US" altLang="zh-CN" sz="2000" dirty="0" err="1">
                <a:solidFill>
                  <a:srgbClr val="FFFF00"/>
                </a:solidFill>
              </a:rPr>
              <a:t>ENVIQUACRaster</a:t>
            </a:r>
            <a:endParaRPr lang="en-US" altLang="zh-CN" sz="2000" dirty="0">
              <a:solidFill>
                <a:srgbClr val="FFFF0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/>
              <a:t>计算</a:t>
            </a:r>
            <a:r>
              <a:rPr lang="en-US" altLang="zh-CN" sz="2000" dirty="0"/>
              <a:t>NDVI</a:t>
            </a:r>
            <a:r>
              <a:rPr lang="zh-CN" altLang="en-US" sz="2000" dirty="0"/>
              <a:t>：</a:t>
            </a:r>
            <a:r>
              <a:rPr lang="en-US" altLang="zh-CN" sz="2000" dirty="0" err="1">
                <a:solidFill>
                  <a:srgbClr val="FFFF00"/>
                </a:solidFill>
              </a:rPr>
              <a:t>ENVISpectralIndexRaster</a:t>
            </a:r>
            <a:endParaRPr lang="en-US" altLang="zh-CN" sz="2000" dirty="0">
              <a:solidFill>
                <a:srgbClr val="FFFF0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/>
              <a:t>计算植被覆盖度：</a:t>
            </a:r>
            <a:r>
              <a:rPr lang="en-US" altLang="zh-CN" sz="2000" dirty="0" err="1">
                <a:solidFill>
                  <a:srgbClr val="FFFF00"/>
                </a:solidFill>
              </a:rPr>
              <a:t>ENVIPixelwiseBandMathRaster</a:t>
            </a:r>
            <a:endParaRPr lang="en-US" altLang="zh-CN" sz="2000" dirty="0">
              <a:solidFill>
                <a:srgbClr val="FFFF0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/>
              <a:t>提取覆盖度大于</a:t>
            </a:r>
            <a:r>
              <a:rPr lang="en-US" altLang="zh-CN" sz="2000" dirty="0"/>
              <a:t>50%</a:t>
            </a:r>
            <a:r>
              <a:rPr lang="zh-CN" altLang="en-US" sz="2000" dirty="0"/>
              <a:t>的区域：</a:t>
            </a:r>
            <a:r>
              <a:rPr lang="en-US" altLang="zh-CN" sz="2000" dirty="0">
                <a:solidFill>
                  <a:srgbClr val="FFFF00"/>
                </a:solidFill>
              </a:rPr>
              <a:t>ENVIBinaryGTThresholdRaster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9416" y="6356997"/>
            <a:ext cx="29270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...\0x_VirtualRaster\test_VFC.pro</a:t>
            </a:r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708" y="2880472"/>
            <a:ext cx="5256584" cy="336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3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虚拟栅格（</a:t>
            </a:r>
            <a:r>
              <a:rPr lang="en-US" altLang="zh-CN"/>
              <a:t>Virtual Raster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000" dirty="0"/>
              <a:t>空间裁剪：</a:t>
            </a:r>
            <a:r>
              <a:rPr lang="en-US" altLang="zh-CN" sz="2000" dirty="0" err="1">
                <a:solidFill>
                  <a:srgbClr val="FFFF00"/>
                </a:solidFill>
              </a:rPr>
              <a:t>ENVISubsetRaster</a:t>
            </a:r>
            <a:endParaRPr lang="en-US" altLang="zh-CN" sz="2000" dirty="0">
              <a:solidFill>
                <a:srgbClr val="FFFF0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/>
              <a:t>图像融合：</a:t>
            </a:r>
            <a:r>
              <a:rPr lang="en-US" altLang="zh-CN" sz="2000" dirty="0">
                <a:solidFill>
                  <a:srgbClr val="FFFF00"/>
                </a:solidFill>
              </a:rPr>
              <a:t>ENVINNDiffusePanSharpeningRaster</a:t>
            </a:r>
          </a:p>
          <a:p>
            <a:pPr>
              <a:lnSpc>
                <a:spcPct val="100000"/>
              </a:lnSpc>
            </a:pPr>
            <a:r>
              <a:rPr lang="zh-CN" altLang="en-US" sz="2000" dirty="0"/>
              <a:t>线性拉伸：</a:t>
            </a:r>
            <a:r>
              <a:rPr lang="en-US" altLang="zh-CN" sz="2000" dirty="0">
                <a:solidFill>
                  <a:srgbClr val="FFFF00"/>
                </a:solidFill>
              </a:rPr>
              <a:t>ENVILinearPercentStretchRaster</a:t>
            </a:r>
          </a:p>
          <a:p>
            <a:pPr>
              <a:lnSpc>
                <a:spcPct val="100000"/>
              </a:lnSpc>
            </a:pPr>
            <a:r>
              <a:rPr lang="zh-CN" altLang="en-US" sz="2000" dirty="0"/>
              <a:t>输出</a:t>
            </a:r>
            <a:r>
              <a:rPr lang="en-US" altLang="zh-CN" sz="2000" dirty="0"/>
              <a:t>TIFF</a:t>
            </a:r>
            <a:r>
              <a:rPr lang="zh-CN" altLang="en-US" sz="2000" dirty="0"/>
              <a:t>：</a:t>
            </a:r>
            <a:r>
              <a:rPr lang="en-US" altLang="zh-CN" sz="2000" dirty="0">
                <a:solidFill>
                  <a:srgbClr val="FFFF00"/>
                </a:solidFill>
              </a:rPr>
              <a:t>Raster.Export, file,</a:t>
            </a:r>
            <a:r>
              <a:rPr lang="zh-CN" altLang="en-US" sz="2000" dirty="0">
                <a:solidFill>
                  <a:srgbClr val="FFFF00"/>
                </a:solidFill>
              </a:rPr>
              <a:t>‘</a:t>
            </a:r>
            <a:r>
              <a:rPr lang="en-US" altLang="zh-CN" sz="2000" dirty="0">
                <a:solidFill>
                  <a:srgbClr val="FFFF00"/>
                </a:solidFill>
              </a:rPr>
              <a:t>tiff</a:t>
            </a:r>
            <a:r>
              <a:rPr lang="zh-CN" altLang="en-US" sz="2000" dirty="0">
                <a:solidFill>
                  <a:srgbClr val="FFFF00"/>
                </a:solidFill>
              </a:rPr>
              <a:t>’</a:t>
            </a:r>
          </a:p>
        </p:txBody>
      </p:sp>
      <p:sp>
        <p:nvSpPr>
          <p:cNvPr id="5" name="矩形 4"/>
          <p:cNvSpPr/>
          <p:nvPr/>
        </p:nvSpPr>
        <p:spPr>
          <a:xfrm>
            <a:off x="983432" y="6453336"/>
            <a:ext cx="3960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...\0x_VirtualRaster\test_VirtualRaster.pro</a:t>
            </a:r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712" y="2913370"/>
            <a:ext cx="5510895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4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虚拟栅格（</a:t>
            </a:r>
            <a:r>
              <a:rPr lang="en-US" altLang="zh-CN"/>
              <a:t>Virtual Raster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图像镶嵌：</a:t>
            </a:r>
            <a:r>
              <a:rPr lang="en-US" altLang="zh-CN" sz="2000" dirty="0">
                <a:solidFill>
                  <a:srgbClr val="FFFF00"/>
                </a:solidFill>
              </a:rPr>
              <a:t>ENVIMosaicRaster</a:t>
            </a:r>
            <a:endParaRPr lang="zh-CN" altLang="zh-CN" sz="2000" dirty="0">
              <a:solidFill>
                <a:srgbClr val="FFFF00"/>
              </a:solidFill>
            </a:endParaRPr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83432" y="6334780"/>
            <a:ext cx="4320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...\0x_VirtualRaster\test_ENVIMosaicRaster.pro</a:t>
            </a:r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2132856"/>
            <a:ext cx="3657600" cy="3657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2132856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5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049C425C-D968-4343-8313-8E2A53404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93" y="2028250"/>
            <a:ext cx="10244565" cy="4572952"/>
          </a:xfrm>
          <a:prstGeom prst="roundRect">
            <a:avLst>
              <a:gd name="adj" fmla="val 2784"/>
            </a:avLst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2BFFF47E-2E26-4C36-9669-D57F8AB9E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972" y="260650"/>
            <a:ext cx="9406467" cy="533921"/>
          </a:xfrm>
        </p:spPr>
        <p:txBody>
          <a:bodyPr/>
          <a:lstStyle/>
          <a:p>
            <a:r>
              <a:rPr lang="en-US" altLang="zh-CN" dirty="0"/>
              <a:t>ENVITask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D9685DA-A6DF-4469-8B92-EC51828BB3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5971" y="1268765"/>
            <a:ext cx="11014645" cy="485526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ENVITask </a:t>
            </a:r>
            <a:r>
              <a:rPr lang="zh-CN" altLang="en-US" dirty="0"/>
              <a:t>即 </a:t>
            </a:r>
            <a:r>
              <a:rPr lang="en-US" altLang="zh-CN" dirty="0"/>
              <a:t>API</a:t>
            </a:r>
            <a:r>
              <a:rPr lang="zh-CN" altLang="en-US" dirty="0"/>
              <a:t>，可以用来执行图像分类、正射校正、图像变换、矢量处理等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8C88223-A3BE-4FBA-BD21-42F5CBA9B665}"/>
              </a:ext>
            </a:extLst>
          </p:cNvPr>
          <p:cNvSpPr txBox="1"/>
          <p:nvPr/>
        </p:nvSpPr>
        <p:spPr>
          <a:xfrm>
            <a:off x="6849449" y="2028250"/>
            <a:ext cx="4194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ENVI 5.6.x </a:t>
            </a:r>
            <a:r>
              <a:rPr lang="zh-CN" altLang="en-US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提供约 </a:t>
            </a:r>
            <a:r>
              <a:rPr lang="en-US" altLang="zh-CN" sz="28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254 </a:t>
            </a:r>
            <a:r>
              <a:rPr lang="zh-CN" altLang="en-US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个 </a:t>
            </a:r>
            <a:r>
              <a:rPr lang="en-US" altLang="zh-CN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ENVITask</a:t>
            </a:r>
            <a:endParaRPr lang="zh-CN" altLang="en-US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436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ENVITask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36586532"/>
              </p:ext>
            </p:extLst>
          </p:nvPr>
        </p:nvGraphicFramePr>
        <p:xfrm>
          <a:off x="551384" y="1196752"/>
          <a:ext cx="11015663" cy="4856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矩形 1"/>
          <p:cNvSpPr/>
          <p:nvPr/>
        </p:nvSpPr>
        <p:spPr>
          <a:xfrm>
            <a:off x="1199456" y="6309320"/>
            <a:ext cx="6768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帮助位于：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ENVI Help &gt; Programming &gt; ENVITasks</a:t>
            </a:r>
            <a:endParaRPr lang="zh-CN" altLang="en-US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312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调用 </a:t>
            </a:r>
            <a:r>
              <a:rPr lang="en-US" altLang="zh-CN" dirty="0"/>
              <a:t>ENVITask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solidFill>
            <a:schemeClr val="bg1"/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000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e = </a:t>
            </a:r>
            <a:r>
              <a:rPr lang="en-US" altLang="zh-CN" sz="1800" b="1" dirty="0">
                <a:solidFill>
                  <a:srgbClr val="0000FF"/>
                </a:solidFill>
                <a:latin typeface="Courier New" panose="02070309020205020404" pitchFamily="49" charset="0"/>
              </a:rPr>
              <a:t>ENVI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pPr marL="4000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panRaster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= e.</a:t>
            </a:r>
            <a:r>
              <a:rPr lang="en-US" altLang="zh-CN" sz="1800" b="1" dirty="0">
                <a:solidFill>
                  <a:srgbClr val="00C0C0"/>
                </a:solidFill>
                <a:latin typeface="Courier New" panose="02070309020205020404" pitchFamily="49" charset="0"/>
              </a:rPr>
              <a:t>OpenRaster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</a:rPr>
              <a:t>'c:\</a:t>
            </a:r>
            <a:r>
              <a:rPr lang="en-US" altLang="zh-CN" sz="1800" dirty="0" err="1">
                <a:solidFill>
                  <a:srgbClr val="FF0000"/>
                </a:solidFill>
                <a:latin typeface="Courier New" panose="02070309020205020404" pitchFamily="49" charset="0"/>
              </a:rPr>
              <a:t>qb_boulder_pan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mulRaster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= e.</a:t>
            </a:r>
            <a:r>
              <a:rPr lang="en-US" altLang="zh-CN" sz="1800" b="1" dirty="0">
                <a:solidFill>
                  <a:srgbClr val="00C0C0"/>
                </a:solidFill>
                <a:latin typeface="Courier New" panose="02070309020205020404" pitchFamily="49" charset="0"/>
              </a:rPr>
              <a:t>OpenRaster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</a:rPr>
              <a:t>'c:\</a:t>
            </a:r>
            <a:r>
              <a:rPr lang="en-US" altLang="zh-CN" sz="1800" dirty="0" err="1">
                <a:solidFill>
                  <a:srgbClr val="FF0000"/>
                </a:solidFill>
                <a:latin typeface="Courier New" panose="02070309020205020404" pitchFamily="49" charset="0"/>
              </a:rPr>
              <a:t>qb_boulder_msi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srgbClr val="408080"/>
              </a:solidFill>
              <a:latin typeface="Courier New" panose="02070309020205020404" pitchFamily="49" charset="0"/>
            </a:endParaRPr>
          </a:p>
          <a:p>
            <a:pPr marL="4000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408080"/>
                </a:solidFill>
                <a:latin typeface="Courier New" panose="02070309020205020404" pitchFamily="49" charset="0"/>
              </a:rPr>
              <a:t>; </a:t>
            </a:r>
            <a:r>
              <a:rPr lang="zh-CN" altLang="en-US" sz="1600" dirty="0">
                <a:solidFill>
                  <a:srgbClr val="408080"/>
                </a:solidFill>
                <a:latin typeface="Courier New" panose="02070309020205020404" pitchFamily="49" charset="0"/>
              </a:rPr>
              <a:t>初始化图像融合</a:t>
            </a:r>
            <a:r>
              <a:rPr lang="en-US" altLang="zh-CN" sz="1800" b="1" dirty="0">
                <a:solidFill>
                  <a:srgbClr val="408080"/>
                </a:solidFill>
                <a:latin typeface="Courier New" panose="02070309020205020404" pitchFamily="49" charset="0"/>
              </a:rPr>
              <a:t>ENVITask</a:t>
            </a:r>
            <a:endParaRPr lang="en-US" altLang="zh-CN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000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Task = </a:t>
            </a:r>
            <a:r>
              <a:rPr lang="en-US" altLang="zh-CN" sz="1800" b="1" dirty="0">
                <a:solidFill>
                  <a:srgbClr val="0000FF"/>
                </a:solidFill>
                <a:latin typeface="Courier New" panose="02070309020205020404" pitchFamily="49" charset="0"/>
              </a:rPr>
              <a:t>ENVITask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800" dirty="0" err="1">
                <a:solidFill>
                  <a:srgbClr val="FF0000"/>
                </a:solidFill>
                <a:latin typeface="Courier New" panose="02070309020205020404" pitchFamily="49" charset="0"/>
              </a:rPr>
              <a:t>NNDiffusePanSharpening</a:t>
            </a:r>
            <a:r>
              <a:rPr lang="en-US" altLang="zh-CN" sz="1800" dirty="0">
                <a:solidFill>
                  <a:srgbClr val="FF000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zh-CN" altLang="en-US" sz="1800" dirty="0">
              <a:latin typeface="Courier New" panose="02070309020205020404" pitchFamily="49" charset="0"/>
            </a:endParaRPr>
          </a:p>
          <a:p>
            <a:pPr marL="40005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srgbClr val="408080"/>
              </a:solidFill>
              <a:latin typeface="Courier New" panose="02070309020205020404" pitchFamily="49" charset="0"/>
            </a:endParaRPr>
          </a:p>
          <a:p>
            <a:pPr marL="4000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408080"/>
                </a:solidFill>
                <a:latin typeface="Courier New" panose="02070309020205020404" pitchFamily="49" charset="0"/>
              </a:rPr>
              <a:t>; </a:t>
            </a:r>
            <a:r>
              <a:rPr lang="zh-CN" altLang="en-US" sz="1600" dirty="0">
                <a:solidFill>
                  <a:srgbClr val="408080"/>
                </a:solidFill>
                <a:latin typeface="Courier New" panose="02070309020205020404" pitchFamily="49" charset="0"/>
              </a:rPr>
              <a:t>定义输入参数</a:t>
            </a:r>
            <a:endParaRPr lang="en-US" altLang="zh-CN" sz="1600" dirty="0">
              <a:solidFill>
                <a:srgbClr val="408080"/>
              </a:solidFill>
              <a:latin typeface="Courier New" panose="02070309020205020404" pitchFamily="49" charset="0"/>
            </a:endParaRPr>
          </a:p>
          <a:p>
            <a:pPr marL="4000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Task.</a:t>
            </a:r>
            <a:r>
              <a:rPr lang="en-US" altLang="zh-CN" sz="1800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INPUT_LOW_RESOLUTION_RASTER</a:t>
            </a:r>
            <a:r>
              <a:rPr lang="en-US" altLang="zh-CN" sz="1800" i="1" dirty="0">
                <a:solidFill>
                  <a:srgbClr val="000000"/>
                </a:solidFill>
                <a:latin typeface="Courier New" panose="02070309020205020404" pitchFamily="49" charset="0"/>
              </a:rPr>
              <a:t> 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mulRaster</a:t>
            </a:r>
            <a:endParaRPr lang="en-US" altLang="zh-CN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000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Task</a:t>
            </a:r>
            <a:r>
              <a:rPr lang="en-US" altLang="zh-CN" sz="1800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.INPUT_HIGH_RESOLUTION_RASTER</a:t>
            </a:r>
            <a:r>
              <a:rPr lang="en-US" altLang="zh-CN" sz="1800" i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panRaster</a:t>
            </a:r>
            <a:endParaRPr lang="en-US" altLang="zh-CN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0005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srgbClr val="408080"/>
              </a:solidFill>
              <a:latin typeface="Courier New" panose="02070309020205020404" pitchFamily="49" charset="0"/>
            </a:endParaRPr>
          </a:p>
          <a:p>
            <a:pPr marL="4000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408080"/>
                </a:solidFill>
                <a:latin typeface="Courier New" panose="02070309020205020404" pitchFamily="49" charset="0"/>
              </a:rPr>
              <a:t>; </a:t>
            </a:r>
            <a:r>
              <a:rPr lang="zh-CN" altLang="en-US" sz="1600" dirty="0">
                <a:solidFill>
                  <a:srgbClr val="408080"/>
                </a:solidFill>
                <a:latin typeface="Courier New" panose="02070309020205020404" pitchFamily="49" charset="0"/>
              </a:rPr>
              <a:t>定义输出路径</a:t>
            </a:r>
            <a:endParaRPr lang="en-US" altLang="zh-CN" sz="1600" dirty="0">
              <a:solidFill>
                <a:srgbClr val="408080"/>
              </a:solidFill>
              <a:latin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Task.</a:t>
            </a:r>
            <a:r>
              <a:rPr lang="en-US" altLang="zh-CN" sz="1800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OUTPUT_RASTER_URI</a:t>
            </a:r>
            <a:r>
              <a:rPr lang="en-US" altLang="zh-CN" sz="1800" i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e.</a:t>
            </a:r>
            <a:r>
              <a:rPr lang="en-US" altLang="zh-CN" sz="1800" b="1" dirty="0" err="1">
                <a:solidFill>
                  <a:srgbClr val="00C0C0"/>
                </a:solidFill>
                <a:latin typeface="Courier New" panose="02070309020205020404" pitchFamily="49" charset="0"/>
              </a:rPr>
              <a:t>GetTemporaryFilename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en-US" altLang="zh-CN" sz="1800" dirty="0">
              <a:solidFill>
                <a:srgbClr val="408080"/>
              </a:solidFill>
              <a:latin typeface="Courier New" panose="02070309020205020404" pitchFamily="49" charset="0"/>
            </a:endParaRPr>
          </a:p>
          <a:p>
            <a:pPr marL="400050" lvl="1" indent="0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1800" dirty="0">
              <a:latin typeface="Courier New" panose="02070309020205020404" pitchFamily="49" charset="0"/>
            </a:endParaRPr>
          </a:p>
          <a:p>
            <a:pPr marL="4000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408080"/>
                </a:solidFill>
                <a:latin typeface="Courier New" panose="02070309020205020404" pitchFamily="49" charset="0"/>
              </a:rPr>
              <a:t>; </a:t>
            </a:r>
            <a:r>
              <a:rPr lang="zh-CN" altLang="en-US" sz="1600" dirty="0">
                <a:solidFill>
                  <a:srgbClr val="408080"/>
                </a:solidFill>
                <a:latin typeface="Courier New" panose="02070309020205020404" pitchFamily="49" charset="0"/>
              </a:rPr>
              <a:t>执行</a:t>
            </a:r>
            <a:r>
              <a:rPr lang="en-US" altLang="zh-CN" sz="1800" b="1" dirty="0">
                <a:solidFill>
                  <a:srgbClr val="408080"/>
                </a:solidFill>
                <a:latin typeface="Courier New" panose="02070309020205020404" pitchFamily="49" charset="0"/>
              </a:rPr>
              <a:t>ENVITask</a:t>
            </a:r>
          </a:p>
          <a:p>
            <a:pPr marL="40005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Task.</a:t>
            </a:r>
            <a:r>
              <a:rPr lang="en-US" altLang="zh-CN" sz="1800" b="1" dirty="0" err="1">
                <a:solidFill>
                  <a:srgbClr val="007F7F"/>
                </a:solidFill>
                <a:latin typeface="Courier New" panose="02070309020205020404" pitchFamily="49" charset="0"/>
              </a:rPr>
              <a:t>Execute</a:t>
            </a:r>
            <a:endParaRPr lang="zh-CN" altLang="en-US" sz="1800" b="1" dirty="0"/>
          </a:p>
        </p:txBody>
      </p:sp>
      <p:sp>
        <p:nvSpPr>
          <p:cNvPr id="4" name="矩形 3"/>
          <p:cNvSpPr/>
          <p:nvPr/>
        </p:nvSpPr>
        <p:spPr>
          <a:xfrm>
            <a:off x="838531" y="6313533"/>
            <a:ext cx="48254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…\0x_ENVITasks\test_NNDiffusePanSharpening.pro</a:t>
            </a:r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0" y="2257385"/>
            <a:ext cx="3453634" cy="28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A6A93FB-E41E-4F37-8549-84722369F1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调用 </a:t>
            </a:r>
            <a:r>
              <a:rPr lang="en-US" altLang="zh-CN" dirty="0"/>
              <a:t>ENVITask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BD67D09-F5D6-4D1E-AFE6-C084A900BE2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5971" y="1268765"/>
            <a:ext cx="11374685" cy="4855269"/>
          </a:xfrm>
        </p:spPr>
        <p:txBody>
          <a:bodyPr/>
          <a:lstStyle/>
          <a:p>
            <a:r>
              <a:rPr lang="zh-CN" altLang="en-US" dirty="0"/>
              <a:t>以 </a:t>
            </a:r>
            <a:r>
              <a:rPr lang="en-US" altLang="zh-CN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NNDiffusePanSharpening</a:t>
            </a:r>
            <a:r>
              <a:rPr lang="en-US" altLang="zh-CN" dirty="0"/>
              <a:t> Task </a:t>
            </a:r>
            <a:r>
              <a:rPr lang="zh-CN" altLang="en-US" dirty="0"/>
              <a:t>为例</a:t>
            </a:r>
            <a:endParaRPr lang="en-US" altLang="zh-CN" dirty="0"/>
          </a:p>
          <a:p>
            <a:pPr lvl="1"/>
            <a:r>
              <a:rPr lang="zh-CN" altLang="en-US" dirty="0"/>
              <a:t>对应工具为 </a:t>
            </a:r>
            <a:r>
              <a:rPr lang="en-US" altLang="zh-CN" dirty="0"/>
              <a:t>Toolbox/Image Sharpening/</a:t>
            </a:r>
            <a:r>
              <a:rPr lang="en-US" altLang="zh-CN" dirty="0">
                <a:solidFill>
                  <a:srgbClr val="FFC000"/>
                </a:solidFill>
              </a:rPr>
              <a:t>NNDiffuse Pan Sharpening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1C6E19-D478-4B51-9708-4F5CCE5CC13E}"/>
              </a:ext>
            </a:extLst>
          </p:cNvPr>
          <p:cNvSpPr/>
          <p:nvPr/>
        </p:nvSpPr>
        <p:spPr>
          <a:xfrm>
            <a:off x="838531" y="6433591"/>
            <a:ext cx="48254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…\0x_ENVITasks\test_NNDiffusePanSharpening.pro</a:t>
            </a:r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DC3E985-5460-4ABC-9439-D2F51FC4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08" y="2318373"/>
            <a:ext cx="6059078" cy="3960440"/>
          </a:xfrm>
          <a:prstGeom prst="roundRect">
            <a:avLst>
              <a:gd name="adj" fmla="val 2993"/>
            </a:avLst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743440-731A-4DDE-BBF3-EBB46AEC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52" y="2636912"/>
            <a:ext cx="3725634" cy="3331254"/>
          </a:xfrm>
          <a:prstGeom prst="roundRect">
            <a:avLst>
              <a:gd name="adj" fmla="val 2543"/>
            </a:avLst>
          </a:prstGeom>
        </p:spPr>
      </p:pic>
    </p:spTree>
    <p:extLst>
      <p:ext uri="{BB962C8B-B14F-4D97-AF65-F5344CB8AC3E}">
        <p14:creationId xmlns:p14="http://schemas.microsoft.com/office/powerpoint/2010/main" val="179591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A6A93FB-E41E-4F37-8549-84722369F1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调用 </a:t>
            </a:r>
            <a:r>
              <a:rPr lang="en-US" altLang="zh-CN" dirty="0"/>
              <a:t>ENVITask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BD67D09-F5D6-4D1E-AFE6-C084A900BE2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5971" y="1268765"/>
            <a:ext cx="11374685" cy="4855269"/>
          </a:xfrm>
        </p:spPr>
        <p:txBody>
          <a:bodyPr/>
          <a:lstStyle/>
          <a:p>
            <a:r>
              <a:rPr lang="zh-CN" altLang="en-US" dirty="0"/>
              <a:t>以 </a:t>
            </a:r>
            <a:r>
              <a:rPr lang="en-US" altLang="zh-CN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ISODATAClassification</a:t>
            </a:r>
            <a:r>
              <a:rPr lang="en-US" altLang="zh-CN" dirty="0"/>
              <a:t> Task </a:t>
            </a:r>
            <a:r>
              <a:rPr lang="zh-CN" altLang="en-US" dirty="0"/>
              <a:t>为例</a:t>
            </a:r>
            <a:endParaRPr lang="en-US" altLang="zh-CN" dirty="0"/>
          </a:p>
          <a:p>
            <a:pPr lvl="1"/>
            <a:r>
              <a:rPr lang="zh-CN" altLang="en-US" dirty="0"/>
              <a:t>对应工具为 </a:t>
            </a:r>
            <a:r>
              <a:rPr lang="en-US" altLang="zh-CN" dirty="0"/>
              <a:t>Toolbox/Classification/Unsupervised Classification/</a:t>
            </a:r>
            <a:r>
              <a:rPr lang="en-US" altLang="zh-CN" dirty="0">
                <a:solidFill>
                  <a:srgbClr val="FFC000"/>
                </a:solidFill>
              </a:rPr>
              <a:t>IsoData Classification</a:t>
            </a:r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FACC2D2-16FE-43E5-B6B1-4F57BB3B6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7" y="2278780"/>
            <a:ext cx="7848873" cy="3640431"/>
          </a:xfrm>
          <a:prstGeom prst="roundRect">
            <a:avLst>
              <a:gd name="adj" fmla="val 3142"/>
            </a:avLst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1F81B6-BBEF-4712-BF49-BE9EE3A98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302" y="3285206"/>
            <a:ext cx="3716480" cy="2826254"/>
          </a:xfrm>
          <a:prstGeom prst="roundRect">
            <a:avLst>
              <a:gd name="adj" fmla="val 3602"/>
            </a:avLst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09C1AFE-0225-4208-B8BE-75555B3EBFAC}"/>
              </a:ext>
            </a:extLst>
          </p:cNvPr>
          <p:cNvSpPr/>
          <p:nvPr/>
        </p:nvSpPr>
        <p:spPr>
          <a:xfrm>
            <a:off x="767407" y="6260237"/>
            <a:ext cx="4608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...\0x_ENVITasks\test_ISODATAClassification.pro</a:t>
            </a:r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166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25475" y="260350"/>
            <a:ext cx="9407525" cy="534988"/>
          </a:xfrm>
        </p:spPr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graphicFrame>
        <p:nvGraphicFramePr>
          <p:cNvPr id="12" name="内容占位符 11">
            <a:extLst>
              <a:ext uri="{FF2B5EF4-FFF2-40B4-BE49-F238E27FC236}">
                <a16:creationId xmlns:a16="http://schemas.microsoft.com/office/drawing/2014/main" id="{41AE9CE1-8CA4-408D-AE66-D1FC1322B0D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191972442"/>
              </p:ext>
            </p:extLst>
          </p:nvPr>
        </p:nvGraphicFramePr>
        <p:xfrm>
          <a:off x="625475" y="1268413"/>
          <a:ext cx="11015663" cy="4856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226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4C85B69-E05D-4806-8465-82F0B2677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遇到特殊的 </a:t>
            </a:r>
            <a:r>
              <a:rPr lang="en-US" altLang="zh-CN" dirty="0"/>
              <a:t>ENVITask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70FDFD-A94B-4AA8-91C9-4590D7B8D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以 </a:t>
            </a:r>
            <a:r>
              <a:rPr lang="en-US" altLang="zh-CN" dirty="0">
                <a:solidFill>
                  <a:srgbClr val="FFC000"/>
                </a:solidFill>
              </a:rPr>
              <a:t>MaximumLikelihoodClassification</a:t>
            </a:r>
            <a:r>
              <a:rPr lang="en-US" altLang="zh-CN" dirty="0"/>
              <a:t> Task </a:t>
            </a:r>
            <a:r>
              <a:rPr lang="zh-CN" altLang="en-US" dirty="0"/>
              <a:t>为例</a:t>
            </a:r>
            <a:endParaRPr lang="en-US" altLang="zh-CN" dirty="0"/>
          </a:p>
          <a:p>
            <a:pPr lvl="1"/>
            <a:r>
              <a:rPr lang="en-US" altLang="zh-CN" dirty="0"/>
              <a:t>Toolbox/Classification/Supervised Classification/</a:t>
            </a:r>
            <a:r>
              <a:rPr lang="en-US" altLang="zh-CN" dirty="0">
                <a:solidFill>
                  <a:srgbClr val="FFC000"/>
                </a:solidFill>
              </a:rPr>
              <a:t>Maximum Likelihood Classification</a:t>
            </a:r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C752AB-363B-438F-B643-5BEE0521F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277360"/>
            <a:ext cx="3557963" cy="4392000"/>
          </a:xfrm>
          <a:prstGeom prst="roundRect">
            <a:avLst>
              <a:gd name="adj" fmla="val 2581"/>
            </a:avLst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209993-575A-4306-82C6-4A688B534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08" y="2277360"/>
            <a:ext cx="7445937" cy="4385755"/>
          </a:xfrm>
          <a:prstGeom prst="roundRect">
            <a:avLst>
              <a:gd name="adj" fmla="val 3235"/>
            </a:avLst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19D89C0-7432-4E7F-84DD-0B2B651CDFC6}"/>
              </a:ext>
            </a:extLst>
          </p:cNvPr>
          <p:cNvSpPr/>
          <p:nvPr/>
        </p:nvSpPr>
        <p:spPr>
          <a:xfrm>
            <a:off x="6384032" y="6355338"/>
            <a:ext cx="52565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...\0x_ENVITasks\test_MaximumLikelihoodClassification.pro</a:t>
            </a:r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401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CCD770B-F251-4EA9-A8FE-C373C7F570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遇到特殊的 </a:t>
            </a:r>
            <a:r>
              <a:rPr lang="en-US" altLang="zh-CN" dirty="0"/>
              <a:t>ENVITask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3575DDB-104E-4AB4-914A-A074F3AAE92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图像配准流程化工具</a:t>
            </a:r>
            <a:endParaRPr lang="en-US" altLang="zh-CN" dirty="0"/>
          </a:p>
          <a:p>
            <a:pPr lvl="1"/>
            <a:r>
              <a:rPr lang="en-US" altLang="zh-CN" dirty="0"/>
              <a:t>Toolbox/Geometric Correction/Registration/</a:t>
            </a:r>
            <a:r>
              <a:rPr lang="en-US" altLang="zh-CN" dirty="0">
                <a:solidFill>
                  <a:srgbClr val="FFC000"/>
                </a:solidFill>
              </a:rPr>
              <a:t>Image Registration Workflow</a:t>
            </a:r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ED3AA1-F15D-425B-8D8E-FADA09759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61" y="2313328"/>
            <a:ext cx="4420719" cy="4068000"/>
          </a:xfrm>
          <a:prstGeom prst="roundRect">
            <a:avLst>
              <a:gd name="adj" fmla="val 1780"/>
            </a:avLst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0A61DE7-A4D6-4634-8D0E-BA7EEC623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2313328"/>
            <a:ext cx="4260188" cy="4068000"/>
          </a:xfrm>
          <a:prstGeom prst="roundRect">
            <a:avLst>
              <a:gd name="adj" fmla="val 21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内容占位符 3">
            <a:extLst>
              <a:ext uri="{FF2B5EF4-FFF2-40B4-BE49-F238E27FC236}">
                <a16:creationId xmlns:a16="http://schemas.microsoft.com/office/drawing/2014/main" id="{C4AD6C07-8B3B-4FAE-85FA-6CE4953960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5449630"/>
              </p:ext>
            </p:extLst>
          </p:nvPr>
        </p:nvGraphicFramePr>
        <p:xfrm>
          <a:off x="9768408" y="2842201"/>
          <a:ext cx="2016224" cy="2810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4684EC77-1ADE-4CE6-80B4-14CE760E125E}"/>
              </a:ext>
            </a:extLst>
          </p:cNvPr>
          <p:cNvSpPr/>
          <p:nvPr/>
        </p:nvSpPr>
        <p:spPr>
          <a:xfrm>
            <a:off x="2567608" y="6443461"/>
            <a:ext cx="4896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...\0x_ENVITasks\test_ImageToImageRegistration.pro</a:t>
            </a:r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264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ENVITask </a:t>
            </a:r>
            <a:r>
              <a:rPr lang="zh-CN" altLang="en-US" dirty="0"/>
              <a:t>调用示例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波段组合</a:t>
            </a:r>
            <a:r>
              <a:rPr lang="en-US" altLang="zh-CN" dirty="0"/>
              <a:t>		—— BuildLayerStack</a:t>
            </a:r>
            <a:endParaRPr lang="zh-CN" altLang="en-US" dirty="0"/>
          </a:p>
          <a:p>
            <a:r>
              <a:rPr lang="zh-CN" altLang="en-US" dirty="0"/>
              <a:t>图像配准</a:t>
            </a:r>
            <a:r>
              <a:rPr lang="en-US" altLang="zh-CN" dirty="0"/>
              <a:t>		—— ImageToImageRegistration</a:t>
            </a:r>
          </a:p>
          <a:p>
            <a:r>
              <a:rPr lang="zh-CN" altLang="en-US" dirty="0"/>
              <a:t>非监督分类</a:t>
            </a:r>
            <a:r>
              <a:rPr lang="en-US" altLang="zh-CN" dirty="0"/>
              <a:t>	—— ISODATAClassification</a:t>
            </a:r>
          </a:p>
          <a:p>
            <a:r>
              <a:rPr lang="zh-CN" altLang="en-US" dirty="0"/>
              <a:t>最大似然分类</a:t>
            </a:r>
            <a:r>
              <a:rPr lang="en-US" altLang="zh-CN" dirty="0"/>
              <a:t>	—— MaximumLikelihoodClassification</a:t>
            </a:r>
          </a:p>
          <a:p>
            <a:r>
              <a:rPr lang="zh-CN" altLang="en-US" dirty="0"/>
              <a:t>图像融合</a:t>
            </a:r>
            <a:r>
              <a:rPr lang="en-US" altLang="zh-CN" dirty="0"/>
              <a:t>		—— NNDiffusePanSharpening</a:t>
            </a:r>
          </a:p>
          <a:p>
            <a:r>
              <a:rPr lang="zh-CN" altLang="en-US" dirty="0"/>
              <a:t>正射校正</a:t>
            </a:r>
            <a:r>
              <a:rPr lang="en-US" altLang="zh-CN" dirty="0"/>
              <a:t>		—— RPCOrthorectification</a:t>
            </a:r>
          </a:p>
          <a:p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983432" y="5085184"/>
            <a:ext cx="55446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…\0x_ENVITasks\test_*.pro</a:t>
            </a:r>
            <a:endParaRPr lang="zh-CN" altLang="en-US" sz="16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918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18C9339-9A8C-499D-8526-118C828B42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除了 </a:t>
            </a:r>
            <a:r>
              <a:rPr lang="en-US" altLang="zh-CN" dirty="0"/>
              <a:t>ENVI Task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A47ADA3-E93B-4613-92C5-173172B08E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还有</a:t>
            </a:r>
            <a:r>
              <a:rPr lang="en-US" altLang="zh-CN" dirty="0"/>
              <a:t>…</a:t>
            </a:r>
          </a:p>
          <a:p>
            <a:pPr lvl="1"/>
            <a:r>
              <a:rPr lang="en-US" altLang="zh-CN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 Deep Learning </a:t>
            </a:r>
            <a:r>
              <a:rPr lang="en-US" altLang="zh-CN" dirty="0"/>
              <a:t>Task</a:t>
            </a:r>
          </a:p>
          <a:p>
            <a:pPr lvl="1"/>
            <a:r>
              <a:rPr lang="en-US" altLang="zh-CN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 Machine Learning </a:t>
            </a:r>
            <a:r>
              <a:rPr lang="en-US" altLang="zh-CN" dirty="0"/>
              <a:t>Task</a:t>
            </a:r>
          </a:p>
          <a:p>
            <a:pPr lvl="1"/>
            <a:r>
              <a:rPr lang="en-US" altLang="zh-CN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 Crop Science </a:t>
            </a:r>
            <a:r>
              <a:rPr lang="en-US" altLang="zh-CN" dirty="0"/>
              <a:t>Task</a:t>
            </a:r>
          </a:p>
          <a:p>
            <a:pPr lvl="1"/>
            <a:r>
              <a:rPr lang="en-US" altLang="zh-CN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SARscape </a:t>
            </a:r>
            <a:r>
              <a:rPr lang="en-US" altLang="zh-CN" dirty="0"/>
              <a:t>Task</a:t>
            </a:r>
          </a:p>
          <a:p>
            <a:pPr lvl="1"/>
            <a:r>
              <a:rPr lang="en-US" altLang="zh-CN" dirty="0"/>
              <a:t>….</a:t>
            </a:r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730D7A-9642-49C8-9CBD-B5ECCB4CF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42"/>
          <a:stretch/>
        </p:blipFill>
        <p:spPr>
          <a:xfrm>
            <a:off x="6077261" y="1373453"/>
            <a:ext cx="5456643" cy="4750581"/>
          </a:xfrm>
          <a:prstGeom prst="roundRect">
            <a:avLst>
              <a:gd name="adj" fmla="val 2123"/>
            </a:avLst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A3F5A2-13DB-4927-A156-028080D6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3933056"/>
            <a:ext cx="4399298" cy="2764328"/>
          </a:xfrm>
          <a:prstGeom prst="roundRect">
            <a:avLst>
              <a:gd name="adj" fmla="val 4784"/>
            </a:avLst>
          </a:prstGeom>
        </p:spPr>
      </p:pic>
    </p:spTree>
    <p:extLst>
      <p:ext uri="{BB962C8B-B14F-4D97-AF65-F5344CB8AC3E}">
        <p14:creationId xmlns:p14="http://schemas.microsoft.com/office/powerpoint/2010/main" val="114293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9758CA-DBA9-428A-8318-4929372D60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ENVITask </a:t>
            </a:r>
            <a:r>
              <a:rPr lang="zh-CN" altLang="en-US" dirty="0"/>
              <a:t>除了是一个 </a:t>
            </a:r>
            <a:r>
              <a:rPr lang="en-US" altLang="zh-CN" dirty="0"/>
              <a:t>API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DFAD8E6-17F6-4A6E-A778-56BF8E4827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还是一个工具（</a:t>
            </a:r>
            <a:r>
              <a:rPr lang="en-US" altLang="zh-CN" dirty="0"/>
              <a:t>UI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54611F-3709-46FD-B01E-7B25B688A6D4}"/>
              </a:ext>
            </a:extLst>
          </p:cNvPr>
          <p:cNvSpPr txBox="1"/>
          <p:nvPr/>
        </p:nvSpPr>
        <p:spPr>
          <a:xfrm>
            <a:off x="661022" y="1916832"/>
            <a:ext cx="5497659" cy="3834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B0F0"/>
                </a:solidFill>
                <a:latin typeface="+mj-ea"/>
                <a:ea typeface="+mj-ea"/>
              </a:rPr>
              <a:t>ENVI 5.6 </a:t>
            </a:r>
            <a:r>
              <a:rPr lang="zh-CN" altLang="en-US" sz="2000" dirty="0">
                <a:solidFill>
                  <a:srgbClr val="00B0F0"/>
                </a:solidFill>
                <a:latin typeface="+mj-ea"/>
                <a:ea typeface="+mj-ea"/>
              </a:rPr>
              <a:t>之前版本仅可使用如下接口</a:t>
            </a:r>
            <a:endParaRPr lang="en-US" altLang="zh-CN" sz="2000" dirty="0">
              <a:solidFill>
                <a:srgbClr val="00B0F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i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i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i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i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i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i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i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i="1" dirty="0">
                <a:solidFill>
                  <a:schemeClr val="bg1"/>
                </a:solidFill>
                <a:latin typeface="+mj-ea"/>
                <a:ea typeface="+mj-ea"/>
              </a:rPr>
              <a:t>仅提供参数设置功能，需要调用 </a:t>
            </a:r>
            <a:r>
              <a:rPr lang="en-US" altLang="zh-CN" sz="1600" i="1" dirty="0">
                <a:solidFill>
                  <a:schemeClr val="bg1"/>
                </a:solidFill>
                <a:latin typeface="+mj-ea"/>
                <a:ea typeface="+mj-ea"/>
              </a:rPr>
              <a:t>task.Execute </a:t>
            </a:r>
            <a:r>
              <a:rPr lang="zh-CN" altLang="en-US" sz="1600" i="1" dirty="0">
                <a:solidFill>
                  <a:schemeClr val="bg1"/>
                </a:solidFill>
                <a:latin typeface="+mj-ea"/>
                <a:ea typeface="+mj-ea"/>
              </a:rPr>
              <a:t>执行任务</a:t>
            </a:r>
            <a:endParaRPr lang="en-US" altLang="zh-CN" sz="1600" i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i="1" dirty="0">
                <a:solidFill>
                  <a:schemeClr val="bg1"/>
                </a:solidFill>
                <a:latin typeface="+mj-ea"/>
                <a:ea typeface="+mj-ea"/>
              </a:rPr>
              <a:t>会阻断 </a:t>
            </a:r>
            <a:r>
              <a:rPr lang="en-US" altLang="zh-CN" sz="1600" i="1" dirty="0">
                <a:solidFill>
                  <a:schemeClr val="bg1"/>
                </a:solidFill>
                <a:latin typeface="+mj-ea"/>
                <a:ea typeface="+mj-ea"/>
              </a:rPr>
              <a:t>ENVI </a:t>
            </a:r>
            <a:r>
              <a:rPr lang="zh-CN" altLang="en-US" sz="1600" i="1" dirty="0">
                <a:solidFill>
                  <a:schemeClr val="bg1"/>
                </a:solidFill>
                <a:latin typeface="+mj-ea"/>
                <a:ea typeface="+mj-ea"/>
              </a:rPr>
              <a:t>主界面，工具界面不可隐藏、最小化等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DE3693-6EAE-4725-A91F-90FF20617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31" y="2564904"/>
            <a:ext cx="5028571" cy="1904762"/>
          </a:xfrm>
          <a:prstGeom prst="roundRect">
            <a:avLst>
              <a:gd name="adj" fmla="val 7435"/>
            </a:avLst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7E2A59-BF3D-40A9-A521-F317E642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1916832"/>
            <a:ext cx="4229690" cy="3715268"/>
          </a:xfrm>
          <a:prstGeom prst="roundRect">
            <a:avLst>
              <a:gd name="adj" fmla="val 1994"/>
            </a:avLst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EBDE106-CFC2-423D-9585-5F3E7CD559BE}"/>
              </a:ext>
            </a:extLst>
          </p:cNvPr>
          <p:cNvSpPr/>
          <p:nvPr/>
        </p:nvSpPr>
        <p:spPr>
          <a:xfrm>
            <a:off x="725131" y="6060856"/>
            <a:ext cx="55446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…\0x_ENVITasks\test_ENVIUI_SelectTaskParameters.pro</a:t>
            </a:r>
            <a:endParaRPr lang="zh-CN" altLang="en-US" sz="16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714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9758CA-DBA9-428A-8318-4929372D60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ENVITask </a:t>
            </a:r>
            <a:r>
              <a:rPr lang="zh-CN" altLang="en-US" dirty="0"/>
              <a:t>除了是一个 </a:t>
            </a:r>
            <a:r>
              <a:rPr lang="en-US" altLang="zh-CN" dirty="0"/>
              <a:t>API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DFAD8E6-17F6-4A6E-A778-56BF8E4827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还是一个工具（</a:t>
            </a:r>
            <a:r>
              <a:rPr lang="en-US" altLang="zh-CN" dirty="0"/>
              <a:t>UI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8EA72A-BE93-4B1F-A300-BAE4821BDE76}"/>
              </a:ext>
            </a:extLst>
          </p:cNvPr>
          <p:cNvSpPr txBox="1"/>
          <p:nvPr/>
        </p:nvSpPr>
        <p:spPr>
          <a:xfrm>
            <a:off x="661022" y="1916832"/>
            <a:ext cx="5178021" cy="3465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B0F0"/>
                </a:solidFill>
                <a:latin typeface="+mj-ea"/>
                <a:ea typeface="+mj-ea"/>
              </a:rPr>
              <a:t>ENVI 5.6 </a:t>
            </a:r>
            <a:r>
              <a:rPr lang="zh-CN" altLang="en-US" sz="2000" dirty="0">
                <a:solidFill>
                  <a:srgbClr val="00B0F0"/>
                </a:solidFill>
                <a:latin typeface="+mj-ea"/>
                <a:ea typeface="+mj-ea"/>
              </a:rPr>
              <a:t>及更高版本同时可使用如下接口</a:t>
            </a:r>
            <a:endParaRPr lang="en-US" altLang="zh-CN" sz="2000" dirty="0">
              <a:solidFill>
                <a:srgbClr val="00B0F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i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i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i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CN" sz="1600" i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i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i="1" dirty="0">
                <a:solidFill>
                  <a:schemeClr val="bg1"/>
                </a:solidFill>
                <a:latin typeface="+mj-ea"/>
                <a:ea typeface="+mj-ea"/>
              </a:rPr>
              <a:t>托管所有后续处理，包含任务执行和显示结果等</a:t>
            </a:r>
            <a:endParaRPr lang="en-US" altLang="zh-CN" sz="1600" i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i="1" dirty="0">
                <a:solidFill>
                  <a:schemeClr val="bg1"/>
                </a:solidFill>
                <a:latin typeface="+mj-ea"/>
                <a:ea typeface="+mj-ea"/>
              </a:rPr>
              <a:t>不会阻断 </a:t>
            </a:r>
            <a:r>
              <a:rPr lang="en-US" altLang="zh-CN" sz="1600" i="1" dirty="0">
                <a:solidFill>
                  <a:schemeClr val="bg1"/>
                </a:solidFill>
                <a:latin typeface="+mj-ea"/>
                <a:ea typeface="+mj-ea"/>
              </a:rPr>
              <a:t>ENVI </a:t>
            </a:r>
            <a:r>
              <a:rPr lang="zh-CN" altLang="en-US" sz="1600" i="1" dirty="0">
                <a:solidFill>
                  <a:schemeClr val="bg1"/>
                </a:solidFill>
                <a:latin typeface="+mj-ea"/>
                <a:ea typeface="+mj-ea"/>
              </a:rPr>
              <a:t>主界面，工具界面可隐藏、最小化等</a:t>
            </a:r>
            <a:endParaRPr lang="en-US" altLang="zh-CN" sz="1600" i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i="1" dirty="0">
                <a:solidFill>
                  <a:schemeClr val="bg1"/>
                </a:solidFill>
                <a:latin typeface="+mj-ea"/>
                <a:ea typeface="+mj-ea"/>
              </a:rPr>
              <a:t>可提交任务到 </a:t>
            </a:r>
            <a:r>
              <a:rPr lang="en-US" altLang="zh-CN" sz="1600" i="1" dirty="0">
                <a:solidFill>
                  <a:schemeClr val="bg1"/>
                </a:solidFill>
                <a:latin typeface="+mj-ea"/>
                <a:ea typeface="+mj-ea"/>
              </a:rPr>
              <a:t>ENVI Server </a:t>
            </a:r>
            <a:r>
              <a:rPr lang="zh-CN" altLang="en-US" sz="1600" i="1" dirty="0">
                <a:solidFill>
                  <a:schemeClr val="bg1"/>
                </a:solidFill>
                <a:latin typeface="+mj-ea"/>
                <a:ea typeface="+mj-ea"/>
              </a:rPr>
              <a:t>中后台运行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B8F1CD-D0E6-4E8D-BC2E-6111EE64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1916832"/>
            <a:ext cx="4229690" cy="3781953"/>
          </a:xfrm>
          <a:prstGeom prst="roundRect">
            <a:avLst>
              <a:gd name="adj" fmla="val 2718"/>
            </a:avLst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CBF01F-B1E3-46A8-967C-0566ACF18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31" y="2564905"/>
            <a:ext cx="5226853" cy="1073294"/>
          </a:xfrm>
          <a:prstGeom prst="roundRect">
            <a:avLst>
              <a:gd name="adj" fmla="val 11752"/>
            </a:avLst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CB64C6D-943B-45CF-B7FF-0EE70D9E10E6}"/>
              </a:ext>
            </a:extLst>
          </p:cNvPr>
          <p:cNvSpPr/>
          <p:nvPr/>
        </p:nvSpPr>
        <p:spPr>
          <a:xfrm>
            <a:off x="725131" y="6060856"/>
            <a:ext cx="55446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…\0x_ENVITasks\test_ENVIUI_RunTask.pro</a:t>
            </a:r>
            <a:endParaRPr lang="zh-CN" altLang="en-US" sz="16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986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专题：构建工作流</a:t>
            </a:r>
          </a:p>
        </p:txBody>
      </p:sp>
    </p:spTree>
    <p:extLst>
      <p:ext uri="{BB962C8B-B14F-4D97-AF65-F5344CB8AC3E}">
        <p14:creationId xmlns:p14="http://schemas.microsoft.com/office/powerpoint/2010/main" val="119064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构建工作流：示例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地表温度反演</a:t>
            </a:r>
            <a:endParaRPr lang="en-US" altLang="zh-CN" sz="1800" dirty="0"/>
          </a:p>
          <a:p>
            <a:r>
              <a:rPr lang="en-US" altLang="zh-CN" sz="1800" dirty="0"/>
              <a:t>ENVISpectralIndexRaster</a:t>
            </a:r>
          </a:p>
          <a:p>
            <a:r>
              <a:rPr lang="en-US" altLang="zh-CN" sz="1800" dirty="0" err="1"/>
              <a:t>ENVIPixelwiseBandMathRaster</a:t>
            </a:r>
            <a:endParaRPr lang="en-US" altLang="zh-CN" sz="1800" dirty="0"/>
          </a:p>
          <a:p>
            <a:r>
              <a:rPr lang="en-US" altLang="zh-CN" sz="1800" dirty="0"/>
              <a:t>ENVISubsetRaster</a:t>
            </a:r>
          </a:p>
          <a:p>
            <a:r>
              <a:rPr lang="en-US" altLang="zh-CN" sz="1800" dirty="0" err="1"/>
              <a:t>ENVICalibrateRaster</a:t>
            </a:r>
            <a:endParaRPr lang="en-US" altLang="zh-CN" sz="1800" dirty="0"/>
          </a:p>
          <a:p>
            <a:r>
              <a:rPr lang="en-US" altLang="zh-CN" sz="1800" dirty="0" err="1"/>
              <a:t>BuildGridDefinitionFromRaster</a:t>
            </a:r>
            <a:endParaRPr lang="en-US" altLang="zh-CN" sz="1800" dirty="0"/>
          </a:p>
          <a:p>
            <a:r>
              <a:rPr lang="en-US" altLang="zh-CN" sz="1800" dirty="0" err="1"/>
              <a:t>ENVILayerStackRaster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396" y="1244788"/>
            <a:ext cx="4677604" cy="464162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4080A92-3B31-446C-B901-12823BFD086C}"/>
              </a:ext>
            </a:extLst>
          </p:cNvPr>
          <p:cNvSpPr/>
          <p:nvPr/>
        </p:nvSpPr>
        <p:spPr>
          <a:xfrm>
            <a:off x="695400" y="5013176"/>
            <a:ext cx="3384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test_Landsat8_LST_workflow.pro</a:t>
            </a:r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658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构建工作流：示例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生成图像有效区域矢量文件（轮廓线）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2026365"/>
            <a:ext cx="7776864" cy="388099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E9730B2-F6C2-4D41-B6FD-800C09C1CD67}"/>
              </a:ext>
            </a:extLst>
          </p:cNvPr>
          <p:cNvSpPr/>
          <p:nvPr/>
        </p:nvSpPr>
        <p:spPr>
          <a:xfrm>
            <a:off x="983432" y="6290451"/>
            <a:ext cx="34923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test_Build_Footprint.pro</a:t>
            </a:r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899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构建工作流：示例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生成图像有效区域矢量文件（轮廓线）</a:t>
            </a:r>
          </a:p>
        </p:txBody>
      </p:sp>
      <p:graphicFrame>
        <p:nvGraphicFramePr>
          <p:cNvPr id="5" name="图示 4"/>
          <p:cNvGraphicFramePr/>
          <p:nvPr/>
        </p:nvGraphicFramePr>
        <p:xfrm>
          <a:off x="2495600" y="2060848"/>
          <a:ext cx="6768752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/>
          <p:cNvSpPr/>
          <p:nvPr/>
        </p:nvSpPr>
        <p:spPr>
          <a:xfrm>
            <a:off x="983432" y="6290451"/>
            <a:ext cx="34923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test_Build_Footprint.pro</a:t>
            </a:r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404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3704621-DEB8-470D-91DA-B1B2BCF62E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IDL </a:t>
            </a:r>
            <a:r>
              <a:rPr lang="zh-CN" altLang="en-US" dirty="0"/>
              <a:t>语言基础</a:t>
            </a:r>
          </a:p>
        </p:txBody>
      </p:sp>
    </p:spTree>
    <p:extLst>
      <p:ext uri="{BB962C8B-B14F-4D97-AF65-F5344CB8AC3E}">
        <p14:creationId xmlns:p14="http://schemas.microsoft.com/office/powerpoint/2010/main" val="213129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构建工作流：示例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森林变化监测（</a:t>
            </a:r>
            <a:r>
              <a:rPr lang="en-US" altLang="zh-CN" dirty="0"/>
              <a:t>Change Detection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11424" y="6237312"/>
            <a:ext cx="30217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test_ChangeDetection.pro</a:t>
            </a:r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3" y="1988841"/>
            <a:ext cx="8134218" cy="39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构建工作流：示例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森林变化监测（</a:t>
            </a:r>
            <a:r>
              <a:rPr lang="en-US" altLang="zh-CN" dirty="0"/>
              <a:t>Change Detection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9" name="图示 8"/>
          <p:cNvGraphicFramePr/>
          <p:nvPr/>
        </p:nvGraphicFramePr>
        <p:xfrm>
          <a:off x="2087610" y="1997449"/>
          <a:ext cx="8099019" cy="3943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云形标注 4"/>
          <p:cNvSpPr/>
          <p:nvPr/>
        </p:nvSpPr>
        <p:spPr>
          <a:xfrm>
            <a:off x="8184232" y="165814"/>
            <a:ext cx="2448272" cy="1246962"/>
          </a:xfrm>
          <a:prstGeom prst="cloud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30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行代码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F7874C7-94E3-4885-990A-4599969F9CA3}"/>
              </a:ext>
            </a:extLst>
          </p:cNvPr>
          <p:cNvSpPr/>
          <p:nvPr/>
        </p:nvSpPr>
        <p:spPr>
          <a:xfrm>
            <a:off x="911424" y="6237312"/>
            <a:ext cx="30217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test_ChangeDetection.pro</a:t>
            </a:r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517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构建工作流：示例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水面提取</a:t>
            </a:r>
          </a:p>
        </p:txBody>
      </p:sp>
      <p:sp>
        <p:nvSpPr>
          <p:cNvPr id="7" name="矩形 6"/>
          <p:cNvSpPr/>
          <p:nvPr/>
        </p:nvSpPr>
        <p:spPr>
          <a:xfrm>
            <a:off x="628067" y="6396742"/>
            <a:ext cx="3888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…\06_Workflows\test_Water_Extraction.pro</a:t>
            </a:r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40" y="1916832"/>
            <a:ext cx="8131320" cy="411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3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构建工作流：示例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水面提取</a:t>
            </a:r>
          </a:p>
        </p:txBody>
      </p:sp>
      <p:sp>
        <p:nvSpPr>
          <p:cNvPr id="7" name="矩形 6"/>
          <p:cNvSpPr/>
          <p:nvPr/>
        </p:nvSpPr>
        <p:spPr>
          <a:xfrm>
            <a:off x="630501" y="6290451"/>
            <a:ext cx="3960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…\06_Workflows\test_Water_Extraction.pro</a:t>
            </a:r>
            <a:endParaRPr lang="zh-CN" altLang="en-US" sz="1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图示 8"/>
          <p:cNvGraphicFramePr/>
          <p:nvPr/>
        </p:nvGraphicFramePr>
        <p:xfrm>
          <a:off x="2123070" y="2060848"/>
          <a:ext cx="8099019" cy="395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575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4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5A315-EE76-411E-82C4-0B1F43B293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认识 </a:t>
            </a:r>
            <a:r>
              <a:rPr lang="en-US" altLang="zh-CN" dirty="0"/>
              <a:t>IDL </a:t>
            </a:r>
            <a:r>
              <a:rPr lang="zh-CN" altLang="en-US" dirty="0"/>
              <a:t>工作台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A1A9C-F970-4EDE-BF4B-7753B05A269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跨平台</a:t>
            </a:r>
            <a:endParaRPr lang="en-US" altLang="zh-CN" dirty="0"/>
          </a:p>
          <a:p>
            <a:pPr lvl="1"/>
            <a:r>
              <a:rPr lang="en-US" altLang="zh-CN" dirty="0"/>
              <a:t>Windows</a:t>
            </a:r>
          </a:p>
          <a:p>
            <a:pPr lvl="1"/>
            <a:r>
              <a:rPr lang="en-US" altLang="zh-CN" dirty="0"/>
              <a:t>Linux</a:t>
            </a:r>
          </a:p>
          <a:p>
            <a:pPr lvl="1"/>
            <a:r>
              <a:rPr lang="en-US" altLang="zh-CN" dirty="0"/>
              <a:t>macOS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安装中文语言包的方法</a:t>
            </a:r>
            <a:endParaRPr lang="en-US" altLang="zh-CN" sz="2000" dirty="0"/>
          </a:p>
          <a:p>
            <a:pPr lvl="1"/>
            <a:r>
              <a:rPr lang="en-US" altLang="zh-CN" sz="1800" dirty="0">
                <a:hlinkClick r:id="rId3"/>
              </a:rPr>
              <a:t>https://www.cnblogs.com/enviidl/p/16386058.html</a:t>
            </a:r>
            <a:endParaRPr lang="en-US" altLang="zh-CN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075AE4-73FF-4F0A-9381-36F4A1A7F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292" y="1268765"/>
            <a:ext cx="6460533" cy="3960435"/>
          </a:xfrm>
          <a:prstGeom prst="roundRect">
            <a:avLst>
              <a:gd name="adj" fmla="val 1648"/>
            </a:avLst>
          </a:prstGeom>
        </p:spPr>
      </p:pic>
    </p:spTree>
    <p:extLst>
      <p:ext uri="{BB962C8B-B14F-4D97-AF65-F5344CB8AC3E}">
        <p14:creationId xmlns:p14="http://schemas.microsoft.com/office/powerpoint/2010/main" val="7499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ctrTitle"/>
          </p:nvPr>
        </p:nvSpPr>
        <p:spPr>
          <a:xfrm>
            <a:off x="625972" y="260650"/>
            <a:ext cx="9406467" cy="533921"/>
          </a:xfrm>
        </p:spPr>
        <p:txBody>
          <a:bodyPr/>
          <a:lstStyle/>
          <a:p>
            <a:r>
              <a:rPr lang="zh-CN" altLang="en-US" dirty="0"/>
              <a:t>认识 </a:t>
            </a:r>
            <a:r>
              <a:rPr lang="en-US" altLang="zh-CN" dirty="0"/>
              <a:t>IDL </a:t>
            </a:r>
            <a:r>
              <a:rPr lang="zh-CN" altLang="en-US" dirty="0"/>
              <a:t>工作台</a:t>
            </a:r>
          </a:p>
        </p:txBody>
      </p:sp>
      <p:sp>
        <p:nvSpPr>
          <p:cNvPr id="14339" name="内容占位符 4"/>
          <p:cNvSpPr>
            <a:spLocks noGrp="1"/>
          </p:cNvSpPr>
          <p:nvPr>
            <p:ph sz="quarter" idx="10"/>
          </p:nvPr>
        </p:nvSpPr>
        <p:spPr>
          <a:xfrm>
            <a:off x="625971" y="1268765"/>
            <a:ext cx="11014645" cy="4855269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工作空间</a:t>
            </a:r>
            <a:endParaRPr lang="en-US" altLang="zh-CN" dirty="0"/>
          </a:p>
          <a:p>
            <a:pPr lvl="1"/>
            <a:r>
              <a:rPr lang="zh-CN" altLang="en-US" dirty="0"/>
              <a:t>创建新的</a:t>
            </a:r>
            <a:r>
              <a:rPr lang="zh-CN" altLang="en-US" dirty="0">
                <a:solidFill>
                  <a:srgbClr val="FF0000"/>
                </a:solidFill>
              </a:rPr>
              <a:t>工作空间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创建新的</a:t>
            </a:r>
            <a:r>
              <a:rPr lang="zh-CN" altLang="en-US" dirty="0">
                <a:solidFill>
                  <a:srgbClr val="FF0000"/>
                </a:solidFill>
              </a:rPr>
              <a:t>工程项目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参数设置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编码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源码格式</a:t>
            </a:r>
            <a:endParaRPr lang="en-US" altLang="zh-CN" dirty="0"/>
          </a:p>
          <a:p>
            <a:pPr lvl="2"/>
            <a:r>
              <a:rPr lang="zh-CN" altLang="en-US" dirty="0"/>
              <a:t>颜色</a:t>
            </a:r>
            <a:r>
              <a:rPr lang="en-US" altLang="zh-CN" dirty="0"/>
              <a:t> </a:t>
            </a:r>
          </a:p>
          <a:p>
            <a:pPr lvl="2"/>
            <a:r>
              <a:rPr lang="en-US" altLang="zh-CN" dirty="0"/>
              <a:t>…</a:t>
            </a:r>
          </a:p>
          <a:p>
            <a:pPr lvl="1"/>
            <a:r>
              <a:rPr lang="zh-CN" altLang="en-US" dirty="0"/>
              <a:t>导入</a:t>
            </a:r>
            <a:endParaRPr lang="en-US" altLang="zh-CN" dirty="0"/>
          </a:p>
          <a:p>
            <a:pPr lvl="2"/>
            <a:r>
              <a:rPr lang="zh-CN" altLang="en-US" dirty="0"/>
              <a:t>文件系统</a:t>
            </a:r>
            <a:endParaRPr lang="en-US" altLang="zh-CN" dirty="0"/>
          </a:p>
          <a:p>
            <a:pPr lvl="2"/>
            <a:r>
              <a:rPr lang="zh-CN" altLang="en-US" dirty="0"/>
              <a:t>首选项</a:t>
            </a:r>
            <a:endParaRPr lang="en-US" altLang="zh-CN" dirty="0"/>
          </a:p>
          <a:p>
            <a:pPr lvl="2"/>
            <a:r>
              <a:rPr lang="zh-CN" altLang="en-US" dirty="0"/>
              <a:t>现有项目</a:t>
            </a:r>
            <a:endParaRPr lang="en-US" altLang="zh-CN" dirty="0"/>
          </a:p>
          <a:p>
            <a:pPr lvl="3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6F19F2-13C5-400F-B7D9-F8370D09C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713" y="766949"/>
            <a:ext cx="5324102" cy="2662051"/>
          </a:xfrm>
          <a:prstGeom prst="roundRect">
            <a:avLst>
              <a:gd name="adj" fmla="val 3661"/>
            </a:avLst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0632F1-BCAD-4AEF-B9EB-277A3B4DE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764" y="1926106"/>
            <a:ext cx="4918243" cy="4856162"/>
          </a:xfrm>
          <a:prstGeom prst="roundRect">
            <a:avLst>
              <a:gd name="adj" fmla="val 1676"/>
            </a:avLst>
          </a:prstGeom>
        </p:spPr>
      </p:pic>
    </p:spTree>
    <p:extLst>
      <p:ext uri="{BB962C8B-B14F-4D97-AF65-F5344CB8AC3E}">
        <p14:creationId xmlns:p14="http://schemas.microsoft.com/office/powerpoint/2010/main" val="316607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ctrTitle"/>
          </p:nvPr>
        </p:nvSpPr>
        <p:spPr>
          <a:xfrm>
            <a:off x="625972" y="260650"/>
            <a:ext cx="9406467" cy="533921"/>
          </a:xfrm>
        </p:spPr>
        <p:txBody>
          <a:bodyPr/>
          <a:lstStyle/>
          <a:p>
            <a:r>
              <a:rPr lang="zh-CN" altLang="en-US" dirty="0"/>
              <a:t>认识 </a:t>
            </a:r>
            <a:r>
              <a:rPr lang="en-US" altLang="zh-CN" dirty="0"/>
              <a:t>IDL </a:t>
            </a:r>
            <a:r>
              <a:rPr lang="zh-CN" altLang="en-US" dirty="0"/>
              <a:t>语言</a:t>
            </a:r>
          </a:p>
        </p:txBody>
      </p:sp>
      <p:sp>
        <p:nvSpPr>
          <p:cNvPr id="6147" name="内容占位符 2"/>
          <p:cNvSpPr>
            <a:spLocks noGrp="1"/>
          </p:cNvSpPr>
          <p:nvPr>
            <p:ph sz="quarter" idx="10"/>
          </p:nvPr>
        </p:nvSpPr>
        <p:spPr>
          <a:xfrm>
            <a:off x="625971" y="1268765"/>
            <a:ext cx="11014645" cy="4855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Interactive Data Language</a:t>
            </a:r>
            <a:r>
              <a:rPr lang="zh-CN" altLang="en-US" dirty="0"/>
              <a:t>（交互式数据语言）</a:t>
            </a:r>
            <a:endParaRPr lang="en-US" dirty="0"/>
          </a:p>
          <a:p>
            <a:pPr lvl="1"/>
            <a:r>
              <a:rPr lang="zh-CN" altLang="en-US" dirty="0"/>
              <a:t>第四代计算机语言</a:t>
            </a:r>
            <a:endParaRPr lang="en-US" dirty="0"/>
          </a:p>
          <a:p>
            <a:pPr lvl="1"/>
            <a:r>
              <a:rPr lang="zh-CN" altLang="en-US" dirty="0"/>
              <a:t>跨平台应用开发</a:t>
            </a:r>
            <a:endParaRPr lang="en-US" dirty="0"/>
          </a:p>
          <a:p>
            <a:pPr lvl="1"/>
            <a:r>
              <a:rPr lang="zh-CN" altLang="en-US" dirty="0"/>
              <a:t>科学数据分析</a:t>
            </a:r>
            <a:endParaRPr lang="en-US" dirty="0"/>
          </a:p>
          <a:p>
            <a:pPr lvl="1"/>
            <a:r>
              <a:rPr lang="zh-CN" altLang="en-US" dirty="0"/>
              <a:t>可视化表达</a:t>
            </a:r>
            <a:endParaRPr 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AC227987-7F47-421A-A393-358768D65FF2}"/>
              </a:ext>
            </a:extLst>
          </p:cNvPr>
          <p:cNvSpPr txBox="1">
            <a:spLocks/>
          </p:cNvSpPr>
          <p:nvPr/>
        </p:nvSpPr>
        <p:spPr>
          <a:xfrm>
            <a:off x="911424" y="3624557"/>
            <a:ext cx="5830067" cy="2952626"/>
          </a:xfrm>
          <a:prstGeom prst="roundRect">
            <a:avLst>
              <a:gd name="adj" fmla="val 3437"/>
            </a:avLst>
          </a:prstGeom>
          <a:ln w="25400" cap="flat" cmpd="sng" algn="ctr"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>
            <a:lvl1pPr marL="342888" indent="-3428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742923" indent="-285739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1142959" indent="-228592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600142" indent="-228592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2057326" indent="-228592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60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1200" dirty="0">
                <a:solidFill>
                  <a:srgbClr val="408080"/>
                </a:solidFill>
                <a:latin typeface="Courier New" panose="02070309020205020404" pitchFamily="49" charset="0"/>
              </a:rPr>
              <a:t>;</a:t>
            </a:r>
            <a:r>
              <a:rPr lang="zh-CN" altLang="en-US" sz="1200" dirty="0">
                <a:solidFill>
                  <a:srgbClr val="408080"/>
                </a:solidFill>
                <a:latin typeface="Courier New" panose="02070309020205020404" pitchFamily="49" charset="0"/>
              </a:rPr>
              <a:t>打开数据</a:t>
            </a:r>
          </a:p>
          <a:p>
            <a:pPr marL="0" indent="0">
              <a:buFont typeface="Arial" charset="0"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</a:rPr>
              <a:t>file = </a:t>
            </a:r>
            <a:r>
              <a:rPr lang="en-US" altLang="zh-CN" sz="1200" b="1" dirty="0">
                <a:solidFill>
                  <a:srgbClr val="00C0C0"/>
                </a:solidFill>
                <a:latin typeface="Courier New" panose="02070309020205020404" pitchFamily="49" charset="0"/>
              </a:rPr>
              <a:t>FILE_WHICH</a:t>
            </a:r>
            <a:r>
              <a:rPr lang="en-US" altLang="zh-CN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1200" b="1" dirty="0">
                <a:solidFill>
                  <a:srgbClr val="FF0000"/>
                </a:solidFill>
                <a:latin typeface="Courier New" panose="02070309020205020404" pitchFamily="49" charset="0"/>
              </a:rPr>
              <a:t>'elevbin.dat'</a:t>
            </a:r>
            <a:r>
              <a:rPr lang="en-US" altLang="zh-CN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Font typeface="Arial" charset="0"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</a:rPr>
              <a:t>dem = </a:t>
            </a:r>
            <a:r>
              <a:rPr lang="en-US" altLang="zh-CN" sz="1200" b="1" dirty="0">
                <a:solidFill>
                  <a:srgbClr val="00C0C0"/>
                </a:solidFill>
                <a:latin typeface="Courier New" panose="02070309020205020404" pitchFamily="49" charset="0"/>
              </a:rPr>
              <a:t>READ_BINARY</a:t>
            </a:r>
            <a:r>
              <a:rPr lang="en-US" altLang="zh-CN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(file, </a:t>
            </a:r>
            <a:r>
              <a:rPr lang="en-US" altLang="zh-CN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data_dims</a:t>
            </a:r>
            <a:r>
              <a:rPr lang="en-US" altLang="zh-CN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=[</a:t>
            </a:r>
            <a:r>
              <a:rPr lang="en-US" altLang="zh-CN" sz="1200" b="1" dirty="0">
                <a:solidFill>
                  <a:srgbClr val="7F7F00"/>
                </a:solidFill>
                <a:latin typeface="Courier New" panose="02070309020205020404" pitchFamily="49" charset="0"/>
              </a:rPr>
              <a:t>64</a:t>
            </a:r>
            <a:r>
              <a:rPr lang="en-US" altLang="zh-CN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zh-CN" sz="1200" b="1" dirty="0">
                <a:solidFill>
                  <a:srgbClr val="7F7F00"/>
                </a:solidFill>
                <a:latin typeface="Courier New" panose="02070309020205020404" pitchFamily="49" charset="0"/>
              </a:rPr>
              <a:t>64</a:t>
            </a:r>
            <a:r>
              <a:rPr lang="en-US" altLang="zh-CN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 marL="0" indent="0">
              <a:buFont typeface="Arial" charset="0"/>
              <a:buNone/>
            </a:pPr>
            <a:r>
              <a:rPr lang="en-US" altLang="zh-CN" sz="1200" dirty="0">
                <a:solidFill>
                  <a:srgbClr val="408080"/>
                </a:solidFill>
                <a:latin typeface="Courier New" panose="02070309020205020404" pitchFamily="49" charset="0"/>
              </a:rPr>
              <a:t>;</a:t>
            </a:r>
            <a:r>
              <a:rPr lang="zh-CN" altLang="en-US" sz="1200" dirty="0">
                <a:solidFill>
                  <a:srgbClr val="408080"/>
                </a:solidFill>
                <a:latin typeface="Courier New" panose="02070309020205020404" pitchFamily="49" charset="0"/>
              </a:rPr>
              <a:t>显示数据</a:t>
            </a:r>
          </a:p>
          <a:p>
            <a:pPr marL="0" indent="0">
              <a:buFont typeface="Arial" charset="0"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</a:rPr>
              <a:t>c1 = </a:t>
            </a:r>
            <a:r>
              <a:rPr lang="en-US" altLang="zh-CN" sz="1200" b="1" dirty="0">
                <a:solidFill>
                  <a:srgbClr val="00C0C0"/>
                </a:solidFill>
                <a:latin typeface="Courier New" panose="02070309020205020404" pitchFamily="49" charset="0"/>
              </a:rPr>
              <a:t>CONTOUR</a:t>
            </a:r>
            <a:r>
              <a:rPr lang="en-US" altLang="zh-CN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(dem, RGB_TABLE=</a:t>
            </a:r>
            <a:r>
              <a:rPr lang="en-US" altLang="zh-CN" sz="1200" b="1" dirty="0">
                <a:solidFill>
                  <a:srgbClr val="7F7F00"/>
                </a:solidFill>
                <a:latin typeface="Courier New" panose="02070309020205020404" pitchFamily="49" charset="0"/>
              </a:rPr>
              <a:t>30</a:t>
            </a:r>
            <a:r>
              <a:rPr lang="en-US" altLang="zh-CN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, /FILL, </a:t>
            </a: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</a:rPr>
              <a:t>PLANAR=</a:t>
            </a:r>
            <a:r>
              <a:rPr lang="en-US" altLang="zh-CN" sz="1200" b="1" dirty="0">
                <a:solidFill>
                  <a:srgbClr val="7F7F00"/>
                </a:solidFill>
                <a:latin typeface="Courier New" panose="02070309020205020404" pitchFamily="49" charset="0"/>
              </a:rPr>
              <a:t>0</a:t>
            </a:r>
            <a:r>
              <a:rPr lang="en-US" altLang="zh-CN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, $</a:t>
            </a:r>
          </a:p>
          <a:p>
            <a:pPr marL="0" indent="0">
              <a:buFont typeface="Arial" charset="0"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TITLE=</a:t>
            </a:r>
            <a:r>
              <a:rPr lang="en-US" altLang="zh-CN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'Santa Monica Mountains'</a:t>
            </a: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Font typeface="Arial" charset="0"/>
              <a:buNone/>
            </a:pPr>
            <a:r>
              <a:rPr lang="en-US" altLang="zh-CN" sz="1200" dirty="0">
                <a:solidFill>
                  <a:srgbClr val="408080"/>
                </a:solidFill>
                <a:latin typeface="Courier New" panose="02070309020205020404" pitchFamily="49" charset="0"/>
              </a:rPr>
              <a:t>;</a:t>
            </a:r>
            <a:r>
              <a:rPr lang="zh-CN" altLang="en-US" sz="1200" dirty="0">
                <a:solidFill>
                  <a:srgbClr val="408080"/>
                </a:solidFill>
                <a:latin typeface="Courier New" panose="02070309020205020404" pitchFamily="49" charset="0"/>
              </a:rPr>
              <a:t>添加颜色条</a:t>
            </a:r>
          </a:p>
          <a:p>
            <a:pPr marL="0" indent="0">
              <a:buFont typeface="Arial" charset="0"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</a:rPr>
              <a:t>cbar = </a:t>
            </a:r>
            <a:r>
              <a:rPr lang="en-US" altLang="zh-CN" sz="1200" b="1" dirty="0">
                <a:solidFill>
                  <a:srgbClr val="00C0C0"/>
                </a:solidFill>
                <a:latin typeface="Courier New" panose="02070309020205020404" pitchFamily="49" charset="0"/>
              </a:rPr>
              <a:t>COLORBAR</a:t>
            </a:r>
            <a:r>
              <a:rPr lang="en-US" altLang="zh-CN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(TARGET = c1, ORIENTATION=</a:t>
            </a:r>
            <a:r>
              <a:rPr lang="en-US" altLang="zh-CN" sz="1200" b="1" dirty="0">
                <a:solidFill>
                  <a:srgbClr val="7F7F00"/>
                </a:solidFill>
                <a:latin typeface="Courier New" panose="02070309020205020404" pitchFamily="49" charset="0"/>
              </a:rPr>
              <a:t>1</a:t>
            </a:r>
            <a:r>
              <a:rPr lang="en-US" altLang="zh-CN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, $</a:t>
            </a:r>
          </a:p>
          <a:p>
            <a:pPr marL="0" indent="0">
              <a:buFont typeface="Arial" charset="0"/>
              <a:buNone/>
            </a:pPr>
            <a:r>
              <a:rPr lang="fr-FR" altLang="zh-CN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POSITION=[</a:t>
            </a:r>
            <a:r>
              <a:rPr lang="fr-FR" altLang="zh-CN" sz="1200" b="1" dirty="0">
                <a:solidFill>
                  <a:srgbClr val="7F7F00"/>
                </a:solidFill>
                <a:latin typeface="Courier New" panose="02070309020205020404" pitchFamily="49" charset="0"/>
              </a:rPr>
              <a:t>0.90</a:t>
            </a:r>
            <a:r>
              <a:rPr lang="fr-FR" altLang="zh-CN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fr-FR" altLang="zh-CN" sz="1200" b="1" dirty="0">
                <a:solidFill>
                  <a:srgbClr val="7F7F00"/>
                </a:solidFill>
                <a:latin typeface="Courier New" panose="02070309020205020404" pitchFamily="49" charset="0"/>
              </a:rPr>
              <a:t>0.2</a:t>
            </a:r>
            <a:r>
              <a:rPr lang="fr-FR" altLang="zh-CN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fr-FR" altLang="zh-CN" sz="1200" b="1" dirty="0">
                <a:solidFill>
                  <a:srgbClr val="7F7F00"/>
                </a:solidFill>
                <a:latin typeface="Courier New" panose="02070309020205020404" pitchFamily="49" charset="0"/>
              </a:rPr>
              <a:t>0.95</a:t>
            </a:r>
            <a:r>
              <a:rPr lang="fr-FR" altLang="zh-CN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fr-FR" altLang="zh-CN" sz="1200" b="1" dirty="0">
                <a:solidFill>
                  <a:srgbClr val="7F7F00"/>
                </a:solidFill>
                <a:latin typeface="Courier New" panose="02070309020205020404" pitchFamily="49" charset="0"/>
              </a:rPr>
              <a:t>0.75</a:t>
            </a:r>
            <a:r>
              <a:rPr lang="fr-FR" altLang="zh-CN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 marL="0" indent="0">
              <a:buFont typeface="Arial" charset="0"/>
              <a:buNone/>
            </a:pPr>
            <a:r>
              <a:rPr lang="en-US" altLang="zh-CN" sz="1200" dirty="0">
                <a:solidFill>
                  <a:srgbClr val="408080"/>
                </a:solidFill>
                <a:latin typeface="Courier New" panose="02070309020205020404" pitchFamily="49" charset="0"/>
              </a:rPr>
              <a:t>;</a:t>
            </a:r>
            <a:r>
              <a:rPr lang="zh-CN" altLang="en-US" sz="1200" dirty="0">
                <a:solidFill>
                  <a:srgbClr val="408080"/>
                </a:solidFill>
                <a:latin typeface="Courier New" panose="02070309020205020404" pitchFamily="49" charset="0"/>
              </a:rPr>
              <a:t>移动</a:t>
            </a:r>
            <a:r>
              <a:rPr lang="en-US" altLang="zh-CN" sz="1200" dirty="0">
                <a:solidFill>
                  <a:srgbClr val="408080"/>
                </a:solidFill>
                <a:latin typeface="Courier New" panose="02070309020205020404" pitchFamily="49" charset="0"/>
              </a:rPr>
              <a:t>Z</a:t>
            </a:r>
            <a:r>
              <a:rPr lang="zh-CN" altLang="en-US" sz="1200" dirty="0">
                <a:solidFill>
                  <a:srgbClr val="408080"/>
                </a:solidFill>
                <a:latin typeface="Courier New" panose="02070309020205020404" pitchFamily="49" charset="0"/>
              </a:rPr>
              <a:t>轴位置</a:t>
            </a:r>
          </a:p>
          <a:p>
            <a:pPr marL="0" indent="0">
              <a:buFont typeface="Arial" charset="0"/>
              <a:buNone/>
            </a:pPr>
            <a:r>
              <a:rPr lang="fr-FR" altLang="zh-CN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(c1[</a:t>
            </a:r>
            <a:r>
              <a:rPr lang="fr-FR" altLang="zh-CN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</a:t>
            </a:r>
            <a:r>
              <a:rPr lang="fr-FR" altLang="zh-CN" sz="1200" dirty="0" err="1">
                <a:solidFill>
                  <a:srgbClr val="FF0000"/>
                </a:solidFill>
                <a:latin typeface="Courier New" panose="02070309020205020404" pitchFamily="49" charset="0"/>
              </a:rPr>
              <a:t>zaxis</a:t>
            </a:r>
            <a:r>
              <a:rPr lang="fr-FR" altLang="zh-CN" sz="1200" dirty="0">
                <a:solidFill>
                  <a:srgbClr val="FF0000"/>
                </a:solidFill>
                <a:latin typeface="Courier New" panose="02070309020205020404" pitchFamily="49" charset="0"/>
              </a:rPr>
              <a:t>'</a:t>
            </a:r>
            <a:r>
              <a:rPr lang="fr-FR" altLang="zh-CN" sz="1200" dirty="0">
                <a:solidFill>
                  <a:srgbClr val="000000"/>
                </a:solidFill>
                <a:latin typeface="Courier New" panose="02070309020205020404" pitchFamily="49" charset="0"/>
              </a:rPr>
              <a:t>]).</a:t>
            </a:r>
            <a:r>
              <a:rPr lang="fr-FR" altLang="zh-CN" sz="1200" i="1" dirty="0">
                <a:solidFill>
                  <a:srgbClr val="000000"/>
                </a:solidFill>
                <a:latin typeface="Courier New" panose="02070309020205020404" pitchFamily="49" charset="0"/>
              </a:rPr>
              <a:t>LOCATION = [</a:t>
            </a:r>
            <a:r>
              <a:rPr lang="fr-FR" altLang="zh-CN" sz="1200" b="1" i="1" dirty="0">
                <a:solidFill>
                  <a:srgbClr val="7F7F00"/>
                </a:solidFill>
                <a:latin typeface="Courier New" panose="02070309020205020404" pitchFamily="49" charset="0"/>
              </a:rPr>
              <a:t>0</a:t>
            </a:r>
            <a:r>
              <a:rPr lang="fr-FR" altLang="zh-CN" sz="12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, (c1.YRANGE)[</a:t>
            </a:r>
            <a:r>
              <a:rPr lang="fr-FR" altLang="zh-CN" sz="1200" b="1" i="1" dirty="0">
                <a:solidFill>
                  <a:srgbClr val="7F7F00"/>
                </a:solidFill>
                <a:latin typeface="Courier New" panose="02070309020205020404" pitchFamily="49" charset="0"/>
              </a:rPr>
              <a:t>1</a:t>
            </a:r>
            <a:r>
              <a:rPr lang="fr-FR" altLang="zh-CN" sz="12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], </a:t>
            </a:r>
            <a:r>
              <a:rPr lang="fr-FR" altLang="zh-CN" sz="1200" b="1" i="1" dirty="0">
                <a:solidFill>
                  <a:srgbClr val="7F7F00"/>
                </a:solidFill>
                <a:latin typeface="Courier New" panose="02070309020205020404" pitchFamily="49" charset="0"/>
              </a:rPr>
              <a:t>0</a:t>
            </a:r>
            <a:r>
              <a:rPr lang="fr-FR" altLang="zh-CN" sz="12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  <a:endParaRPr lang="zh-CN" altLang="en-US" sz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E9D47C-C9E7-4FF7-8030-6F58DCEA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581" y="2132856"/>
            <a:ext cx="4088868" cy="3672409"/>
          </a:xfrm>
          <a:prstGeom prst="roundRect">
            <a:avLst>
              <a:gd name="adj" fmla="val 2352"/>
            </a:avLst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2EB7D239-1351-4BAB-8066-2341A027C4A1}"/>
              </a:ext>
            </a:extLst>
          </p:cNvPr>
          <p:cNvSpPr/>
          <p:nvPr/>
        </p:nvSpPr>
        <p:spPr>
          <a:xfrm>
            <a:off x="6790574" y="4437112"/>
            <a:ext cx="613923" cy="36004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56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5B0F7-0680-44C0-BEA6-F08E7611D4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认识 </a:t>
            </a:r>
            <a:r>
              <a:rPr lang="en-US" altLang="zh-CN" dirty="0"/>
              <a:t>IDL </a:t>
            </a:r>
            <a:r>
              <a:rPr lang="zh-CN" altLang="en-US" dirty="0"/>
              <a:t>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13EEA0-9963-4F19-9DDD-7B3146FB32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IDL API </a:t>
            </a:r>
            <a:r>
              <a:rPr lang="zh-CN" altLang="en-US" dirty="0"/>
              <a:t>类型</a:t>
            </a:r>
            <a:endParaRPr lang="en-US" altLang="zh-CN" dirty="0"/>
          </a:p>
          <a:p>
            <a:pPr lvl="1"/>
            <a:r>
              <a:rPr lang="zh-CN" altLang="en-US" dirty="0"/>
              <a:t>过程（</a:t>
            </a:r>
            <a:r>
              <a:rPr lang="en-US" altLang="zh-CN" dirty="0">
                <a:solidFill>
                  <a:srgbClr val="FF0000"/>
                </a:solidFill>
              </a:rPr>
              <a:t>PRO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可直接执行</a:t>
            </a:r>
            <a:endParaRPr lang="en-US" altLang="zh-CN" dirty="0"/>
          </a:p>
          <a:p>
            <a:pPr lvl="2"/>
            <a:r>
              <a:rPr lang="zh-CN" altLang="en-US" dirty="0"/>
              <a:t>可被调用</a:t>
            </a:r>
            <a:endParaRPr lang="en-US" altLang="zh-CN" dirty="0"/>
          </a:p>
          <a:p>
            <a:pPr lvl="2"/>
            <a:r>
              <a:rPr lang="zh-CN" altLang="en-US" dirty="0"/>
              <a:t>可传参</a:t>
            </a:r>
            <a:endParaRPr lang="en-US" altLang="zh-CN" dirty="0"/>
          </a:p>
          <a:p>
            <a:pPr lvl="1"/>
            <a:r>
              <a:rPr lang="zh-CN" altLang="en-US" dirty="0"/>
              <a:t>函数（</a:t>
            </a:r>
            <a:r>
              <a:rPr lang="en-US" altLang="zh-CN" dirty="0">
                <a:solidFill>
                  <a:srgbClr val="FF0000"/>
                </a:solidFill>
              </a:rPr>
              <a:t>Function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只能被调用</a:t>
            </a:r>
            <a:endParaRPr lang="en-US" altLang="zh-CN" dirty="0"/>
          </a:p>
          <a:p>
            <a:pPr lvl="2"/>
            <a:r>
              <a:rPr lang="zh-CN" altLang="en-US" dirty="0"/>
              <a:t>可传参，有返回值</a:t>
            </a:r>
            <a:endParaRPr lang="en-US" altLang="zh-CN" dirty="0"/>
          </a:p>
          <a:p>
            <a:pPr lvl="1"/>
            <a:r>
              <a:rPr lang="zh-CN" altLang="en-US" dirty="0"/>
              <a:t>对象（</a:t>
            </a:r>
            <a:r>
              <a:rPr lang="en-US" altLang="zh-CN" dirty="0">
                <a:solidFill>
                  <a:srgbClr val="FF0000"/>
                </a:solidFill>
              </a:rPr>
              <a:t>Object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只能被调用</a:t>
            </a:r>
            <a:endParaRPr lang="en-US" altLang="zh-CN" dirty="0"/>
          </a:p>
          <a:p>
            <a:pPr lvl="2"/>
            <a:r>
              <a:rPr lang="zh-CN" altLang="en-US" dirty="0"/>
              <a:t>有方法和属性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84F923-E80A-43E8-90F3-644C676E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630" y="477324"/>
            <a:ext cx="4293042" cy="2407532"/>
          </a:xfrm>
          <a:prstGeom prst="roundRect">
            <a:avLst>
              <a:gd name="adj" fmla="val 3724"/>
            </a:avLst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B94CC2-E3DA-4534-ADAC-B831F320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313" y="2208081"/>
            <a:ext cx="2976406" cy="2783815"/>
          </a:xfrm>
          <a:prstGeom prst="roundRect">
            <a:avLst>
              <a:gd name="adj" fmla="val 2597"/>
            </a:avLst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608DA27-02C4-4DF2-BFCD-252FC2F454C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999656" y="1681090"/>
            <a:ext cx="2600974" cy="30775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75915D4-10ED-4545-8428-5D533C9E5FA3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503712" y="3599989"/>
            <a:ext cx="967601" cy="117044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E6BF5597-A0EC-419E-93FF-30926E634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902" y="3578230"/>
            <a:ext cx="4672703" cy="3090114"/>
          </a:xfrm>
          <a:prstGeom prst="roundRect">
            <a:avLst>
              <a:gd name="adj" fmla="val 2302"/>
            </a:avLst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82BCB06-346A-4025-9E16-1DDB4BF403B9}"/>
              </a:ext>
            </a:extLst>
          </p:cNvPr>
          <p:cNvCxnSpPr>
            <a:cxnSpLocks/>
          </p:cNvCxnSpPr>
          <p:nvPr/>
        </p:nvCxnSpPr>
        <p:spPr>
          <a:xfrm>
            <a:off x="3287688" y="5108940"/>
            <a:ext cx="3816424" cy="822272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47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1BA5733-613E-41C3-9109-914441FFDF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ENVI </a:t>
            </a:r>
            <a:r>
              <a:rPr lang="zh-CN" altLang="en-US" dirty="0"/>
              <a:t>开发技术</a:t>
            </a:r>
          </a:p>
        </p:txBody>
      </p:sp>
    </p:spTree>
    <p:extLst>
      <p:ext uri="{BB962C8B-B14F-4D97-AF65-F5344CB8AC3E}">
        <p14:creationId xmlns:p14="http://schemas.microsoft.com/office/powerpoint/2010/main" val="49540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ENVI</a:t>
            </a:r>
            <a:r>
              <a:rPr lang="zh-CN" altLang="en-US" dirty="0"/>
              <a:t> 开发技术</a:t>
            </a:r>
          </a:p>
        </p:txBody>
      </p:sp>
      <p:graphicFrame>
        <p:nvGraphicFramePr>
          <p:cNvPr id="9" name="内容占位符 8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61837996"/>
              </p:ext>
            </p:extLst>
          </p:nvPr>
        </p:nvGraphicFramePr>
        <p:xfrm>
          <a:off x="625475" y="1268413"/>
          <a:ext cx="11015663" cy="4856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041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主题">
  <a:themeElements>
    <a:clrScheme name="自定义 1">
      <a:dk1>
        <a:srgbClr val="00206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2019ppt模板</Template>
  <TotalTime>6848</TotalTime>
  <Words>1292</Words>
  <Application>Microsoft Office PowerPoint</Application>
  <PresentationFormat>宽屏</PresentationFormat>
  <Paragraphs>312</Paragraphs>
  <Slides>34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AvenirNext LT Pro Regular</vt:lpstr>
      <vt:lpstr>微软雅黑</vt:lpstr>
      <vt:lpstr>Arial</vt:lpstr>
      <vt:lpstr>Calibri</vt:lpstr>
      <vt:lpstr>Courier New</vt:lpstr>
      <vt:lpstr>Franklin Gothic Book</vt:lpstr>
      <vt:lpstr>Wingdings</vt:lpstr>
      <vt:lpstr>2_Office 主题</vt:lpstr>
      <vt:lpstr>3_Office 主题</vt:lpstr>
      <vt:lpstr>ENVI 开发技术</vt:lpstr>
      <vt:lpstr>主要内容</vt:lpstr>
      <vt:lpstr>IDL 语言基础</vt:lpstr>
      <vt:lpstr>认识 IDL 工作台</vt:lpstr>
      <vt:lpstr>认识 IDL 工作台</vt:lpstr>
      <vt:lpstr>认识 IDL 语言</vt:lpstr>
      <vt:lpstr>认识 IDL 语言</vt:lpstr>
      <vt:lpstr>ENVI 开发技术</vt:lpstr>
      <vt:lpstr>ENVI 开发技术</vt:lpstr>
      <vt:lpstr>面向对象（Object-Oriented）</vt:lpstr>
      <vt:lpstr>虚拟栅格（Virtual Raster）</vt:lpstr>
      <vt:lpstr>虚拟栅格（Virtual Raster）</vt:lpstr>
      <vt:lpstr>虚拟栅格（Virtual Raster）</vt:lpstr>
      <vt:lpstr>虚拟栅格（Virtual Raster）</vt:lpstr>
      <vt:lpstr>ENVITask</vt:lpstr>
      <vt:lpstr>ENVITask</vt:lpstr>
      <vt:lpstr>调用 ENVITask</vt:lpstr>
      <vt:lpstr>调用 ENVITask</vt:lpstr>
      <vt:lpstr>调用 ENVITask</vt:lpstr>
      <vt:lpstr>遇到特殊的 ENVITask</vt:lpstr>
      <vt:lpstr>遇到特殊的 ENVITask</vt:lpstr>
      <vt:lpstr>ENVITask 调用示例</vt:lpstr>
      <vt:lpstr>除了 ENVI Task</vt:lpstr>
      <vt:lpstr>ENVITask 除了是一个 API</vt:lpstr>
      <vt:lpstr>ENVITask 除了是一个 API</vt:lpstr>
      <vt:lpstr>专题：构建工作流</vt:lpstr>
      <vt:lpstr>构建工作流：示例1</vt:lpstr>
      <vt:lpstr>构建工作流：示例2</vt:lpstr>
      <vt:lpstr>构建工作流：示例2</vt:lpstr>
      <vt:lpstr>构建工作流：示例3</vt:lpstr>
      <vt:lpstr>构建工作流：示例3</vt:lpstr>
      <vt:lpstr>构建工作流：示例4</vt:lpstr>
      <vt:lpstr>构建工作流：示例4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Du Huijian</cp:lastModifiedBy>
  <cp:revision>980</cp:revision>
  <cp:lastPrinted>1601-01-01T00:00:00Z</cp:lastPrinted>
  <dcterms:created xsi:type="dcterms:W3CDTF">1601-01-01T00:00:00Z</dcterms:created>
  <dcterms:modified xsi:type="dcterms:W3CDTF">2022-11-21T02:44:22Z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